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08253" y="698500"/>
            <a:ext cx="6195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 name="Google Shape;4;n"/>
          <p:cNvSpPr txBox="1"/>
          <p:nvPr>
            <p:ph idx="1" type="body"/>
          </p:nvPr>
        </p:nvSpPr>
        <p:spPr>
          <a:xfrm>
            <a:off x="934720" y="4415794"/>
            <a:ext cx="5140959" cy="4183380"/>
          </a:xfrm>
          <a:prstGeom prst="rect">
            <a:avLst/>
          </a:prstGeom>
          <a:noFill/>
          <a:ln>
            <a:noFill/>
          </a:ln>
        </p:spPr>
        <p:txBody>
          <a:bodyPr anchorCtr="0" anchor="t" bIns="91275" lIns="91275" spcFirstLastPara="1" rIns="91275" wrap="square" tIns="91275">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12" type="sldNum"/>
          </p:nvPr>
        </p:nvSpPr>
        <p:spPr>
          <a:xfrm>
            <a:off x="3972561" y="8831581"/>
            <a:ext cx="3037840" cy="464819"/>
          </a:xfrm>
          <a:prstGeom prst="rect">
            <a:avLst/>
          </a:prstGeom>
          <a:noFill/>
          <a:ln>
            <a:noFill/>
          </a:ln>
        </p:spPr>
        <p:txBody>
          <a:bodyPr anchorCtr="0" anchor="b" bIns="46550" lIns="93125" spcFirstLastPara="1" rIns="93125" wrap="square" tIns="46550">
            <a:noAutofit/>
          </a:bodyPr>
          <a:lstStyle/>
          <a:p>
            <a:pPr indent="0" lvl="0" marL="0" marR="0" rtl="0" algn="r">
              <a:lnSpc>
                <a:spcPct val="100000"/>
              </a:lnSpc>
              <a:spcBef>
                <a:spcPts val="0"/>
              </a:spcBef>
              <a:spcAft>
                <a:spcPts val="0"/>
              </a:spcAft>
              <a:buClr>
                <a:schemeClr val="dk1"/>
              </a:buClr>
              <a:buSzPts val="3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p:nvPr>
            <p:ph idx="2" type="sldImg"/>
          </p:nvPr>
        </p:nvSpPr>
        <p:spPr>
          <a:xfrm>
            <a:off x="408253" y="698500"/>
            <a:ext cx="6195600" cy="34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 name="Google Shape;92;p1:notes"/>
          <p:cNvSpPr txBox="1"/>
          <p:nvPr>
            <p:ph idx="1" type="body"/>
          </p:nvPr>
        </p:nvSpPr>
        <p:spPr>
          <a:xfrm>
            <a:off x="934720" y="4415794"/>
            <a:ext cx="5140959" cy="4183380"/>
          </a:xfrm>
          <a:prstGeom prst="rect">
            <a:avLst/>
          </a:prstGeom>
          <a:noFill/>
          <a:ln>
            <a:noFill/>
          </a:ln>
        </p:spPr>
        <p:txBody>
          <a:bodyPr anchorCtr="0" anchor="t" bIns="46550" lIns="93125" spcFirstLastPara="1" rIns="93125" wrap="square" tIns="46550">
            <a:noAutofit/>
          </a:bodyPr>
          <a:lstStyle/>
          <a:p>
            <a:pPr indent="0" lvl="0" marL="0" rtl="0" algn="l">
              <a:spcBef>
                <a:spcPts val="0"/>
              </a:spcBef>
              <a:spcAft>
                <a:spcPts val="0"/>
              </a:spcAft>
              <a:buNone/>
            </a:pPr>
            <a:r>
              <a:rPr lang="en-US" u="sng"/>
              <a:t>Kelsey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9:notes"/>
          <p:cNvSpPr txBox="1"/>
          <p:nvPr>
            <p:ph idx="1" type="body"/>
          </p:nvPr>
        </p:nvSpPr>
        <p:spPr>
          <a:xfrm>
            <a:off x="934720" y="4415794"/>
            <a:ext cx="5140959" cy="4183380"/>
          </a:xfrm>
          <a:prstGeom prst="rect">
            <a:avLst/>
          </a:prstGeom>
          <a:noFill/>
          <a:ln>
            <a:noFill/>
          </a:ln>
        </p:spPr>
        <p:txBody>
          <a:bodyPr anchorCtr="0" anchor="t" bIns="91275" lIns="91275" spcFirstLastPara="1" rIns="91275" wrap="square" tIns="91275">
            <a:noAutofit/>
          </a:bodyPr>
          <a:lstStyle/>
          <a:p>
            <a:pPr indent="0" lvl="0" marL="0" marR="0" rtl="0" algn="l">
              <a:lnSpc>
                <a:spcPct val="100000"/>
              </a:lnSpc>
              <a:spcBef>
                <a:spcPts val="0"/>
              </a:spcBef>
              <a:spcAft>
                <a:spcPts val="0"/>
              </a:spcAft>
              <a:buClr>
                <a:schemeClr val="dk1"/>
              </a:buClr>
              <a:buSzPts val="1200"/>
              <a:buFont typeface="Calibri"/>
              <a:buNone/>
            </a:pPr>
            <a:r>
              <a:rPr lang="en-US"/>
              <a:t>Kelsey	</a:t>
            </a:r>
            <a:endParaRPr/>
          </a:p>
          <a:p>
            <a:pPr indent="0" lvl="0" marL="0" rtl="0" algn="l">
              <a:spcBef>
                <a:spcPts val="0"/>
              </a:spcBef>
              <a:spcAft>
                <a:spcPts val="0"/>
              </a:spcAft>
              <a:buNone/>
            </a:pPr>
            <a:r>
              <a:t/>
            </a:r>
            <a:endParaRPr/>
          </a:p>
        </p:txBody>
      </p:sp>
      <p:sp>
        <p:nvSpPr>
          <p:cNvPr id="173" name="Google Shape;173;p29:notes"/>
          <p:cNvSpPr/>
          <p:nvPr>
            <p:ph idx="2" type="sldImg"/>
          </p:nvPr>
        </p:nvSpPr>
        <p:spPr>
          <a:xfrm>
            <a:off x="408253" y="698500"/>
            <a:ext cx="6195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txBox="1"/>
          <p:nvPr>
            <p:ph idx="1" type="body"/>
          </p:nvPr>
        </p:nvSpPr>
        <p:spPr>
          <a:xfrm>
            <a:off x="934720" y="4415794"/>
            <a:ext cx="5140959" cy="4183380"/>
          </a:xfrm>
          <a:prstGeom prst="rect">
            <a:avLst/>
          </a:prstGeom>
          <a:noFill/>
          <a:ln>
            <a:noFill/>
          </a:ln>
        </p:spPr>
        <p:txBody>
          <a:bodyPr anchorCtr="0" anchor="t" bIns="91275" lIns="91275" spcFirstLastPara="1" rIns="91275" wrap="square" tIns="91275">
            <a:noAutofit/>
          </a:bodyPr>
          <a:lstStyle/>
          <a:p>
            <a:pPr indent="0" lvl="0" marL="0" rtl="0" algn="l">
              <a:spcBef>
                <a:spcPts val="0"/>
              </a:spcBef>
              <a:spcAft>
                <a:spcPts val="0"/>
              </a:spcAft>
              <a:buClr>
                <a:schemeClr val="dk1"/>
              </a:buClr>
              <a:buSzPts val="1200"/>
              <a:buFont typeface="Arial"/>
              <a:buNone/>
            </a:pPr>
            <a:r>
              <a:rPr lang="en-US" u="sng"/>
              <a:t>Kelsey	</a:t>
            </a:r>
            <a:endParaRPr/>
          </a:p>
          <a:p>
            <a:pPr indent="0" lvl="0" marL="0" rtl="0" algn="l">
              <a:spcBef>
                <a:spcPts val="0"/>
              </a:spcBef>
              <a:spcAft>
                <a:spcPts val="0"/>
              </a:spcAft>
              <a:buClr>
                <a:schemeClr val="dk1"/>
              </a:buClr>
              <a:buSzPts val="1200"/>
              <a:buFont typeface="Arial"/>
              <a:buNone/>
            </a:pPr>
            <a:r>
              <a:t/>
            </a:r>
            <a:endParaRPr b="0" u="sng"/>
          </a:p>
          <a:p>
            <a:pPr indent="0" lvl="0" marL="0" rtl="0" algn="l">
              <a:spcBef>
                <a:spcPts val="0"/>
              </a:spcBef>
              <a:spcAft>
                <a:spcPts val="0"/>
              </a:spcAft>
              <a:buClr>
                <a:schemeClr val="dk1"/>
              </a:buClr>
              <a:buSzPts val="1200"/>
              <a:buFont typeface="Arial"/>
              <a:buNone/>
            </a:pPr>
            <a:r>
              <a:t/>
            </a:r>
            <a:endParaRPr b="0" u="sng"/>
          </a:p>
          <a:p>
            <a:pPr indent="0" lvl="0" marL="0" rtl="0" algn="l">
              <a:spcBef>
                <a:spcPts val="0"/>
              </a:spcBef>
              <a:spcAft>
                <a:spcPts val="0"/>
              </a:spcAft>
              <a:buClr>
                <a:schemeClr val="dk1"/>
              </a:buClr>
              <a:buSzPts val="1200"/>
              <a:buFont typeface="Arial"/>
              <a:buNone/>
            </a:pPr>
            <a:r>
              <a:rPr b="0" lang="en-US" u="sng"/>
              <a:t>Main Ideas: </a:t>
            </a:r>
            <a:endParaRPr/>
          </a:p>
          <a:p>
            <a:pPr indent="-171450" lvl="0" marL="171450" rtl="0" algn="l">
              <a:spcBef>
                <a:spcPts val="0"/>
              </a:spcBef>
              <a:spcAft>
                <a:spcPts val="0"/>
              </a:spcAft>
              <a:buClr>
                <a:schemeClr val="dk1"/>
              </a:buClr>
              <a:buSzPts val="1200"/>
              <a:buFont typeface="Arial"/>
              <a:buChar char="•"/>
            </a:pPr>
            <a:r>
              <a:rPr lang="en-US"/>
              <a:t>Use KROC equipment as props </a:t>
            </a:r>
            <a:endParaRPr/>
          </a:p>
          <a:p>
            <a:pPr indent="-171450" lvl="0" marL="171450" rtl="0" algn="l">
              <a:spcBef>
                <a:spcPts val="0"/>
              </a:spcBef>
              <a:spcAft>
                <a:spcPts val="0"/>
              </a:spcAft>
              <a:buClr>
                <a:schemeClr val="dk1"/>
              </a:buClr>
              <a:buSzPts val="1200"/>
              <a:buFont typeface="Arial"/>
              <a:buChar char="•"/>
            </a:pPr>
            <a:r>
              <a:rPr lang="en-US"/>
              <a:t>Note that all different equipment can be purchased on Amazon.com w/ pricing</a:t>
            </a:r>
            <a:endParaRPr/>
          </a:p>
          <a:p>
            <a:pPr indent="-171450" lvl="0" marL="171450" rtl="0" algn="l">
              <a:spcBef>
                <a:spcPts val="0"/>
              </a:spcBef>
              <a:spcAft>
                <a:spcPts val="0"/>
              </a:spcAft>
              <a:buClr>
                <a:schemeClr val="dk1"/>
              </a:buClr>
              <a:buSzPts val="1200"/>
              <a:buFont typeface="Arial"/>
              <a:buChar char="•"/>
            </a:pPr>
            <a:r>
              <a:rPr lang="en-US"/>
              <a:t>Go over almost every bullet point </a:t>
            </a:r>
            <a:endParaRPr/>
          </a:p>
          <a:p>
            <a:pPr indent="-171450" lvl="0" marL="171450" rtl="0" algn="l">
              <a:spcBef>
                <a:spcPts val="0"/>
              </a:spcBef>
              <a:spcAft>
                <a:spcPts val="0"/>
              </a:spcAft>
              <a:buClr>
                <a:schemeClr val="dk1"/>
              </a:buClr>
              <a:buSzPts val="1200"/>
              <a:buFont typeface="Arial"/>
              <a:buChar char="•"/>
            </a:pPr>
            <a:r>
              <a:rPr lang="en-US"/>
              <a:t>Specifically show Kid Fits Cards, etc. </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t/>
            </a:r>
            <a:endParaRPr/>
          </a:p>
        </p:txBody>
      </p:sp>
      <p:sp>
        <p:nvSpPr>
          <p:cNvPr id="182" name="Google Shape;182;p10:notes"/>
          <p:cNvSpPr/>
          <p:nvPr>
            <p:ph idx="2" type="sldImg"/>
          </p:nvPr>
        </p:nvSpPr>
        <p:spPr>
          <a:xfrm>
            <a:off x="408253" y="698500"/>
            <a:ext cx="6195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2:notes"/>
          <p:cNvSpPr txBox="1"/>
          <p:nvPr>
            <p:ph idx="1" type="body"/>
          </p:nvPr>
        </p:nvSpPr>
        <p:spPr>
          <a:xfrm>
            <a:off x="934720" y="4415794"/>
            <a:ext cx="5140959" cy="4183380"/>
          </a:xfrm>
          <a:prstGeom prst="rect">
            <a:avLst/>
          </a:prstGeom>
          <a:noFill/>
          <a:ln>
            <a:noFill/>
          </a:ln>
        </p:spPr>
        <p:txBody>
          <a:bodyPr anchorCtr="0" anchor="t" bIns="91275" lIns="91275" spcFirstLastPara="1" rIns="91275" wrap="square" tIns="91275">
            <a:noAutofit/>
          </a:bodyPr>
          <a:lstStyle/>
          <a:p>
            <a:pPr indent="0" lvl="0" marL="0" rtl="0" algn="l">
              <a:spcBef>
                <a:spcPts val="0"/>
              </a:spcBef>
              <a:spcAft>
                <a:spcPts val="0"/>
              </a:spcAft>
              <a:buNone/>
            </a:pPr>
            <a:r>
              <a:rPr lang="en-US" u="sng"/>
              <a:t>Kelsey	</a:t>
            </a:r>
            <a:endParaRPr/>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US" u="sng"/>
              <a:t>Main Ideas: </a:t>
            </a:r>
            <a:endParaRPr/>
          </a:p>
          <a:p>
            <a:pPr indent="-171450" lvl="0" marL="171450" rtl="0" algn="l">
              <a:spcBef>
                <a:spcPts val="0"/>
              </a:spcBef>
              <a:spcAft>
                <a:spcPts val="0"/>
              </a:spcAft>
              <a:buClr>
                <a:schemeClr val="dk1"/>
              </a:buClr>
              <a:buSzPts val="1200"/>
              <a:buFont typeface="Arial"/>
              <a:buChar char="•"/>
            </a:pPr>
            <a:r>
              <a:rPr lang="en-US"/>
              <a:t>Explain that the program is divided into time sections and can be adjusted based on times of practices etc. </a:t>
            </a:r>
            <a:endParaRPr/>
          </a:p>
          <a:p>
            <a:pPr indent="-171450" lvl="0" marL="171450" rtl="0" algn="l">
              <a:spcBef>
                <a:spcPts val="0"/>
              </a:spcBef>
              <a:spcAft>
                <a:spcPts val="0"/>
              </a:spcAft>
              <a:buClr>
                <a:schemeClr val="dk1"/>
              </a:buClr>
              <a:buSzPts val="1200"/>
              <a:buFont typeface="Arial"/>
              <a:buChar char="•"/>
            </a:pPr>
            <a:r>
              <a:rPr lang="en-US"/>
              <a:t>Show that each step for practice is laid out on card and back is designed for visual learners</a:t>
            </a:r>
            <a:endParaRPr/>
          </a:p>
        </p:txBody>
      </p:sp>
      <p:sp>
        <p:nvSpPr>
          <p:cNvPr id="191" name="Google Shape;191;p12:notes"/>
          <p:cNvSpPr/>
          <p:nvPr>
            <p:ph idx="2" type="sldImg"/>
          </p:nvPr>
        </p:nvSpPr>
        <p:spPr>
          <a:xfrm>
            <a:off x="408253" y="698500"/>
            <a:ext cx="6195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8:notes"/>
          <p:cNvSpPr txBox="1"/>
          <p:nvPr>
            <p:ph idx="1" type="body"/>
          </p:nvPr>
        </p:nvSpPr>
        <p:spPr>
          <a:xfrm>
            <a:off x="934720" y="4415794"/>
            <a:ext cx="5140959" cy="4183380"/>
          </a:xfrm>
          <a:prstGeom prst="rect">
            <a:avLst/>
          </a:prstGeom>
          <a:noFill/>
          <a:ln>
            <a:noFill/>
          </a:ln>
        </p:spPr>
        <p:txBody>
          <a:bodyPr anchorCtr="0" anchor="t" bIns="91275" lIns="91275" spcFirstLastPara="1" rIns="91275" wrap="square" tIns="91275">
            <a:noAutofit/>
          </a:bodyPr>
          <a:lstStyle/>
          <a:p>
            <a:pPr indent="0" lvl="0" marL="0" rtl="0" algn="l">
              <a:spcBef>
                <a:spcPts val="0"/>
              </a:spcBef>
              <a:spcAft>
                <a:spcPts val="0"/>
              </a:spcAft>
              <a:buNone/>
            </a:pPr>
            <a:r>
              <a:rPr lang="en-US"/>
              <a:t>Presenter: Kelsey</a:t>
            </a:r>
            <a:endParaRPr/>
          </a:p>
          <a:p>
            <a:pPr indent="0" lvl="0" marL="0" rtl="0" algn="l">
              <a:spcBef>
                <a:spcPts val="0"/>
              </a:spcBef>
              <a:spcAft>
                <a:spcPts val="0"/>
              </a:spcAft>
              <a:buNone/>
            </a:pPr>
            <a:r>
              <a:rPr lang="en-US"/>
              <a:t> </a:t>
            </a:r>
            <a:endParaRPr/>
          </a:p>
        </p:txBody>
      </p:sp>
      <p:sp>
        <p:nvSpPr>
          <p:cNvPr id="200" name="Google Shape;200;p28:notes"/>
          <p:cNvSpPr/>
          <p:nvPr>
            <p:ph idx="2" type="sldImg"/>
          </p:nvPr>
        </p:nvSpPr>
        <p:spPr>
          <a:xfrm>
            <a:off x="408253" y="698500"/>
            <a:ext cx="6195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a022a1c60c_0_7:notes"/>
          <p:cNvSpPr/>
          <p:nvPr>
            <p:ph idx="2" type="sldImg"/>
          </p:nvPr>
        </p:nvSpPr>
        <p:spPr>
          <a:xfrm>
            <a:off x="408253" y="698500"/>
            <a:ext cx="6195600" cy="34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 name="Google Shape;209;g1a022a1c60c_0_7:notes"/>
          <p:cNvSpPr txBox="1"/>
          <p:nvPr>
            <p:ph idx="1" type="body"/>
          </p:nvPr>
        </p:nvSpPr>
        <p:spPr>
          <a:xfrm>
            <a:off x="934720" y="4415794"/>
            <a:ext cx="5141100" cy="4183500"/>
          </a:xfrm>
          <a:prstGeom prst="rect">
            <a:avLst/>
          </a:prstGeom>
          <a:noFill/>
          <a:ln>
            <a:noFill/>
          </a:ln>
        </p:spPr>
        <p:txBody>
          <a:bodyPr anchorCtr="0" anchor="t" bIns="46550" lIns="93125" spcFirstLastPara="1" rIns="93125" wrap="square" tIns="46550">
            <a:noAutofit/>
          </a:bodyPr>
          <a:lstStyle/>
          <a:p>
            <a:pPr indent="0" lvl="0" marL="0" rtl="0" algn="l">
              <a:spcBef>
                <a:spcPts val="0"/>
              </a:spcBef>
              <a:spcAft>
                <a:spcPts val="0"/>
              </a:spcAft>
              <a:buClr>
                <a:schemeClr val="dk1"/>
              </a:buClr>
              <a:buSzPts val="1200"/>
              <a:buFont typeface="Calibri"/>
              <a:buNone/>
            </a:pPr>
            <a:r>
              <a:rPr lang="en-US"/>
              <a:t>Presenter: Kelsey </a:t>
            </a:r>
            <a:endParaRPr/>
          </a:p>
          <a:p>
            <a:pPr indent="0" lvl="0" marL="0" rtl="0" algn="l">
              <a:spcBef>
                <a:spcPts val="0"/>
              </a:spcBef>
              <a:spcAft>
                <a:spcPts val="0"/>
              </a:spcAft>
              <a:buClr>
                <a:schemeClr val="dk1"/>
              </a:buClr>
              <a:buSzPts val="1200"/>
              <a:buFont typeface="Calibri"/>
              <a:buNone/>
            </a:pPr>
            <a:r>
              <a:rPr lang="en-US"/>
              <a:t>Start Time: 10:00 AM</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arenR"/>
            </a:pPr>
            <a:r>
              <a:rPr lang="en-US"/>
              <a:t>Show website for kids registration  -- Done after the flyers are passed out </a:t>
            </a:r>
            <a:endParaRPr/>
          </a:p>
          <a:p>
            <a:pPr indent="-228600" lvl="0" marL="228600" rtl="0" algn="l">
              <a:spcBef>
                <a:spcPts val="0"/>
              </a:spcBef>
              <a:spcAft>
                <a:spcPts val="0"/>
              </a:spcAft>
              <a:buClr>
                <a:schemeClr val="dk1"/>
              </a:buClr>
              <a:buSzPts val="1200"/>
              <a:buFont typeface="Calibri"/>
              <a:buAutoNum type="arabicParenR"/>
            </a:pPr>
            <a:r>
              <a:rPr lang="en-US"/>
              <a:t>Kids show up for practice --- Make sure they are registered – Show them how to Use login -- hand out to explain on line management </a:t>
            </a:r>
            <a:endParaRPr/>
          </a:p>
          <a:p>
            <a:pPr indent="-228600" lvl="0" marL="228600" rtl="0" algn="l">
              <a:spcBef>
                <a:spcPts val="0"/>
              </a:spcBef>
              <a:spcAft>
                <a:spcPts val="0"/>
              </a:spcAft>
              <a:buClr>
                <a:schemeClr val="dk1"/>
              </a:buClr>
              <a:buSzPts val="1200"/>
              <a:buFont typeface="Calibri"/>
              <a:buAutoNum type="arabicParenR"/>
            </a:pPr>
            <a:r>
              <a:rPr lang="en-US"/>
              <a:t>Example of Waiver in packet which should be signed by every student </a:t>
            </a:r>
            <a:endParaRPr/>
          </a:p>
          <a:p>
            <a:pPr indent="-228600" lvl="0" marL="228600" rtl="0" algn="l">
              <a:spcBef>
                <a:spcPts val="0"/>
              </a:spcBef>
              <a:spcAft>
                <a:spcPts val="0"/>
              </a:spcAft>
              <a:buClr>
                <a:schemeClr val="dk1"/>
              </a:buClr>
              <a:buSzPts val="1200"/>
              <a:buFont typeface="Calibri"/>
              <a:buAutoNum type="arabicParenR"/>
            </a:pPr>
            <a:r>
              <a:rPr lang="en-US"/>
              <a:t>Coaches pick up Bibs at Event Day training – Dates to follow during Key Dates section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6:notes"/>
          <p:cNvSpPr txBox="1"/>
          <p:nvPr>
            <p:ph idx="1" type="body"/>
          </p:nvPr>
        </p:nvSpPr>
        <p:spPr>
          <a:xfrm>
            <a:off x="934720" y="4415794"/>
            <a:ext cx="5140959" cy="4183380"/>
          </a:xfrm>
          <a:prstGeom prst="rect">
            <a:avLst/>
          </a:prstGeom>
          <a:noFill/>
          <a:ln>
            <a:noFill/>
          </a:ln>
        </p:spPr>
        <p:txBody>
          <a:bodyPr anchorCtr="0" anchor="t" bIns="91275" lIns="91275" spcFirstLastPara="1" rIns="91275" wrap="square" tIns="91275">
            <a:noAutofit/>
          </a:bodyPr>
          <a:lstStyle/>
          <a:p>
            <a:pPr indent="0" lvl="0" marL="0" rtl="0" algn="l">
              <a:spcBef>
                <a:spcPts val="0"/>
              </a:spcBef>
              <a:spcAft>
                <a:spcPts val="0"/>
              </a:spcAft>
              <a:buNone/>
            </a:pPr>
            <a:r>
              <a:rPr lang="en-US"/>
              <a:t>Presenter: Kelsey </a:t>
            </a:r>
            <a:endParaRPr/>
          </a:p>
          <a:p>
            <a:pPr indent="0" lvl="0" marL="0" rtl="0" algn="l">
              <a:spcBef>
                <a:spcPts val="0"/>
              </a:spcBef>
              <a:spcAft>
                <a:spcPts val="0"/>
              </a:spcAft>
              <a:buNone/>
            </a:pPr>
            <a:r>
              <a:t/>
            </a:r>
            <a:endParaRPr/>
          </a:p>
        </p:txBody>
      </p:sp>
      <p:sp>
        <p:nvSpPr>
          <p:cNvPr id="218" name="Google Shape;218;p26:notes"/>
          <p:cNvSpPr/>
          <p:nvPr>
            <p:ph idx="2" type="sldImg"/>
          </p:nvPr>
        </p:nvSpPr>
        <p:spPr>
          <a:xfrm>
            <a:off x="408253" y="698500"/>
            <a:ext cx="6195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3:notes"/>
          <p:cNvSpPr txBox="1"/>
          <p:nvPr>
            <p:ph idx="1" type="body"/>
          </p:nvPr>
        </p:nvSpPr>
        <p:spPr>
          <a:xfrm>
            <a:off x="934720" y="4415794"/>
            <a:ext cx="5140959" cy="4183380"/>
          </a:xfrm>
          <a:prstGeom prst="rect">
            <a:avLst/>
          </a:prstGeom>
          <a:noFill/>
          <a:ln>
            <a:noFill/>
          </a:ln>
        </p:spPr>
        <p:txBody>
          <a:bodyPr anchorCtr="0" anchor="t" bIns="91275" lIns="91275" spcFirstLastPara="1" rIns="91275" wrap="square" tIns="91275">
            <a:noAutofit/>
          </a:bodyPr>
          <a:lstStyle/>
          <a:p>
            <a:pPr indent="0" lvl="0" marL="0" rtl="0" algn="l">
              <a:spcBef>
                <a:spcPts val="0"/>
              </a:spcBef>
              <a:spcAft>
                <a:spcPts val="0"/>
              </a:spcAft>
              <a:buClr>
                <a:schemeClr val="dk1"/>
              </a:buClr>
              <a:buSzPts val="1200"/>
              <a:buFont typeface="Arial"/>
              <a:buNone/>
            </a:pPr>
            <a:r>
              <a:rPr b="0" lang="en-US" u="sng"/>
              <a:t>Presenter: </a:t>
            </a:r>
            <a:r>
              <a:rPr lang="en-US" u="sng"/>
              <a:t>Gary</a:t>
            </a:r>
            <a:endParaRPr/>
          </a:p>
          <a:p>
            <a:pPr indent="0" lvl="0" marL="0" rtl="0" algn="l">
              <a:spcBef>
                <a:spcPts val="0"/>
              </a:spcBef>
              <a:spcAft>
                <a:spcPts val="0"/>
              </a:spcAft>
              <a:buClr>
                <a:schemeClr val="dk1"/>
              </a:buClr>
              <a:buSzPts val="1200"/>
              <a:buFont typeface="Arial"/>
              <a:buNone/>
            </a:pPr>
            <a:r>
              <a:t/>
            </a:r>
            <a:endParaRPr b="0" u="sng"/>
          </a:p>
          <a:p>
            <a:pPr indent="0" lvl="0" marL="0" rtl="0" algn="l">
              <a:spcBef>
                <a:spcPts val="0"/>
              </a:spcBef>
              <a:spcAft>
                <a:spcPts val="0"/>
              </a:spcAft>
              <a:buClr>
                <a:schemeClr val="dk1"/>
              </a:buClr>
              <a:buSzPts val="1200"/>
              <a:buFont typeface="Arial"/>
              <a:buNone/>
            </a:pPr>
            <a:r>
              <a:rPr b="0" lang="en-US" u="sng"/>
              <a:t>Main Ideas:  </a:t>
            </a:r>
            <a:endParaRPr/>
          </a:p>
          <a:p>
            <a:pPr indent="-171450" lvl="0" marL="171450" rtl="0" algn="l">
              <a:spcBef>
                <a:spcPts val="0"/>
              </a:spcBef>
              <a:spcAft>
                <a:spcPts val="0"/>
              </a:spcAft>
              <a:buClr>
                <a:schemeClr val="dk1"/>
              </a:buClr>
              <a:buSzPts val="1200"/>
              <a:buFont typeface="Arial"/>
              <a:buChar char="•"/>
            </a:pPr>
            <a:r>
              <a:rPr lang="en-US"/>
              <a:t>Use the Debrief in form of questions </a:t>
            </a:r>
            <a:endParaRPr/>
          </a:p>
          <a:p>
            <a:pPr indent="-171450" lvl="0" marL="171450" rtl="0" algn="l">
              <a:spcBef>
                <a:spcPts val="0"/>
              </a:spcBef>
              <a:spcAft>
                <a:spcPts val="0"/>
              </a:spcAft>
              <a:buClr>
                <a:schemeClr val="dk1"/>
              </a:buClr>
              <a:buSzPts val="1200"/>
              <a:buFont typeface="Arial"/>
              <a:buChar char="•"/>
            </a:pPr>
            <a:r>
              <a:rPr lang="en-US"/>
              <a:t>Did you – Have Fun? Get MVPA? Reinforce Motor Skills?</a:t>
            </a:r>
            <a:endParaRPr/>
          </a:p>
          <a:p>
            <a:pPr indent="0" lvl="0" marL="0" rtl="0" algn="l">
              <a:spcBef>
                <a:spcPts val="0"/>
              </a:spcBef>
              <a:spcAft>
                <a:spcPts val="0"/>
              </a:spcAft>
              <a:buNone/>
            </a:pPr>
            <a:r>
              <a:t/>
            </a:r>
            <a:endParaRPr/>
          </a:p>
        </p:txBody>
      </p:sp>
      <p:sp>
        <p:nvSpPr>
          <p:cNvPr id="228" name="Google Shape;228;p13:notes"/>
          <p:cNvSpPr/>
          <p:nvPr>
            <p:ph idx="2" type="sldImg"/>
          </p:nvPr>
        </p:nvSpPr>
        <p:spPr>
          <a:xfrm>
            <a:off x="408253" y="698500"/>
            <a:ext cx="6195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4:notes"/>
          <p:cNvSpPr txBox="1"/>
          <p:nvPr>
            <p:ph idx="1" type="body"/>
          </p:nvPr>
        </p:nvSpPr>
        <p:spPr>
          <a:xfrm>
            <a:off x="934720" y="4415794"/>
            <a:ext cx="5140959" cy="4183380"/>
          </a:xfrm>
          <a:prstGeom prst="rect">
            <a:avLst/>
          </a:prstGeom>
          <a:noFill/>
          <a:ln>
            <a:noFill/>
          </a:ln>
        </p:spPr>
        <p:txBody>
          <a:bodyPr anchorCtr="0" anchor="t" bIns="91275" lIns="91275" spcFirstLastPara="1" rIns="91275" wrap="square" tIns="91275">
            <a:noAutofit/>
          </a:bodyPr>
          <a:lstStyle/>
          <a:p>
            <a:pPr indent="0" lvl="0" marL="0" rtl="0" algn="l">
              <a:spcBef>
                <a:spcPts val="0"/>
              </a:spcBef>
              <a:spcAft>
                <a:spcPts val="0"/>
              </a:spcAft>
              <a:buClr>
                <a:schemeClr val="dk1"/>
              </a:buClr>
              <a:buSzPts val="1200"/>
              <a:buFont typeface="Arial"/>
              <a:buNone/>
            </a:pPr>
            <a:r>
              <a:rPr b="0" lang="en-US" u="sng"/>
              <a:t>Presenter: </a:t>
            </a:r>
            <a:r>
              <a:rPr lang="en-US" u="sng"/>
              <a:t> Gary</a:t>
            </a:r>
            <a:endParaRPr/>
          </a:p>
          <a:p>
            <a:pPr indent="0" lvl="0" marL="0" rtl="0" algn="l">
              <a:spcBef>
                <a:spcPts val="0"/>
              </a:spcBef>
              <a:spcAft>
                <a:spcPts val="0"/>
              </a:spcAft>
              <a:buNone/>
            </a:pPr>
            <a:r>
              <a:t/>
            </a:r>
            <a:endParaRPr/>
          </a:p>
        </p:txBody>
      </p:sp>
      <p:sp>
        <p:nvSpPr>
          <p:cNvPr id="238" name="Google Shape;238;p14:notes"/>
          <p:cNvSpPr/>
          <p:nvPr>
            <p:ph idx="2" type="sldImg"/>
          </p:nvPr>
        </p:nvSpPr>
        <p:spPr>
          <a:xfrm>
            <a:off x="408253" y="698500"/>
            <a:ext cx="6195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7:notes"/>
          <p:cNvSpPr/>
          <p:nvPr>
            <p:ph idx="2" type="sldImg"/>
          </p:nvPr>
        </p:nvSpPr>
        <p:spPr>
          <a:xfrm>
            <a:off x="408253" y="698500"/>
            <a:ext cx="6195600" cy="34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9" name="Google Shape;249;p27:notes"/>
          <p:cNvSpPr txBox="1"/>
          <p:nvPr>
            <p:ph idx="1" type="body"/>
          </p:nvPr>
        </p:nvSpPr>
        <p:spPr>
          <a:xfrm>
            <a:off x="934720" y="4415794"/>
            <a:ext cx="5140959" cy="4183380"/>
          </a:xfrm>
          <a:prstGeom prst="rect">
            <a:avLst/>
          </a:prstGeom>
          <a:noFill/>
          <a:ln>
            <a:noFill/>
          </a:ln>
        </p:spPr>
        <p:txBody>
          <a:bodyPr anchorCtr="0" anchor="t" bIns="46550" lIns="93125" spcFirstLastPara="1" rIns="93125" wrap="square" tIns="46550">
            <a:noAutofit/>
          </a:bodyPr>
          <a:lstStyle/>
          <a:p>
            <a:pPr indent="0" lvl="0" marL="0" rtl="0" algn="l">
              <a:spcBef>
                <a:spcPts val="0"/>
              </a:spcBef>
              <a:spcAft>
                <a:spcPts val="0"/>
              </a:spcAft>
              <a:buClr>
                <a:schemeClr val="dk1"/>
              </a:buClr>
              <a:buSzPts val="1200"/>
              <a:buFont typeface="Calibri"/>
              <a:buNone/>
            </a:pPr>
            <a:r>
              <a:rPr lang="en-US"/>
              <a:t>Adrienne</a:t>
            </a:r>
            <a:endParaRPr/>
          </a:p>
          <a:p>
            <a:pPr indent="0" lvl="0" marL="0" rtl="0" algn="l">
              <a:spcBef>
                <a:spcPts val="0"/>
              </a:spcBef>
              <a:spcAft>
                <a:spcPts val="0"/>
              </a:spcAft>
              <a:buClr>
                <a:schemeClr val="dk1"/>
              </a:buClr>
              <a:buSzPts val="1200"/>
              <a:buFont typeface="Calibri"/>
              <a:buNone/>
            </a:pPr>
            <a:r>
              <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arenR"/>
            </a:pPr>
            <a:r>
              <a:rPr lang="en-US"/>
              <a:t>Show website for kids registration  -- Done after the flyers are passed out </a:t>
            </a:r>
            <a:endParaRPr/>
          </a:p>
          <a:p>
            <a:pPr indent="-228600" lvl="0" marL="228600" rtl="0" algn="l">
              <a:spcBef>
                <a:spcPts val="0"/>
              </a:spcBef>
              <a:spcAft>
                <a:spcPts val="0"/>
              </a:spcAft>
              <a:buClr>
                <a:schemeClr val="dk1"/>
              </a:buClr>
              <a:buSzPts val="1200"/>
              <a:buFont typeface="Calibri"/>
              <a:buAutoNum type="arabicParenR"/>
            </a:pPr>
            <a:r>
              <a:rPr lang="en-US"/>
              <a:t>Kids show up for practice --- Make sure they are registered – Show them how to Use login -- hand out to explain on line management </a:t>
            </a:r>
            <a:endParaRPr/>
          </a:p>
          <a:p>
            <a:pPr indent="-228600" lvl="0" marL="228600" rtl="0" algn="l">
              <a:spcBef>
                <a:spcPts val="0"/>
              </a:spcBef>
              <a:spcAft>
                <a:spcPts val="0"/>
              </a:spcAft>
              <a:buClr>
                <a:schemeClr val="dk1"/>
              </a:buClr>
              <a:buSzPts val="1200"/>
              <a:buFont typeface="Calibri"/>
              <a:buAutoNum type="arabicParenR"/>
            </a:pPr>
            <a:r>
              <a:rPr lang="en-US"/>
              <a:t>Example of Waiver in packet which should be signed by every student </a:t>
            </a:r>
            <a:endParaRPr/>
          </a:p>
          <a:p>
            <a:pPr indent="-228600" lvl="0" marL="228600" rtl="0" algn="l">
              <a:spcBef>
                <a:spcPts val="0"/>
              </a:spcBef>
              <a:spcAft>
                <a:spcPts val="0"/>
              </a:spcAft>
              <a:buClr>
                <a:schemeClr val="dk1"/>
              </a:buClr>
              <a:buSzPts val="1200"/>
              <a:buFont typeface="Calibri"/>
              <a:buAutoNum type="arabicParenR"/>
            </a:pPr>
            <a:r>
              <a:rPr lang="en-US"/>
              <a:t>Coaches pick up Bibs at Event Day training – Dates to follow during Key Dates section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934720" y="4415794"/>
            <a:ext cx="5140959" cy="4183380"/>
          </a:xfrm>
          <a:prstGeom prst="rect">
            <a:avLst/>
          </a:prstGeom>
          <a:noFill/>
          <a:ln>
            <a:noFill/>
          </a:ln>
        </p:spPr>
        <p:txBody>
          <a:bodyPr anchorCtr="0" anchor="t" bIns="91275" lIns="91275" spcFirstLastPara="1" rIns="91275" wrap="square" tIns="91275">
            <a:noAutofit/>
          </a:bodyPr>
          <a:lstStyle/>
          <a:p>
            <a:pPr indent="0" lvl="0" marL="0" rtl="0" algn="l">
              <a:spcBef>
                <a:spcPts val="0"/>
              </a:spcBef>
              <a:spcAft>
                <a:spcPts val="0"/>
              </a:spcAft>
              <a:buNone/>
            </a:pPr>
            <a:r>
              <a:rPr lang="en-US" u="sng"/>
              <a:t>Kelsey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t>Main Ideas: </a:t>
            </a:r>
            <a:endParaRPr/>
          </a:p>
          <a:p>
            <a:pPr indent="-171450" lvl="0" marL="171450" rtl="0" algn="l">
              <a:spcBef>
                <a:spcPts val="0"/>
              </a:spcBef>
              <a:spcAft>
                <a:spcPts val="0"/>
              </a:spcAft>
              <a:buClr>
                <a:schemeClr val="dk1"/>
              </a:buClr>
              <a:buSzPts val="1200"/>
              <a:buFont typeface="Arial"/>
              <a:buChar char="•"/>
            </a:pPr>
            <a:r>
              <a:rPr lang="en-US"/>
              <a:t>Schools will introduce themselves in order to put faces to names and make them feel more comfortable at training</a:t>
            </a:r>
            <a:endParaRPr/>
          </a:p>
          <a:p>
            <a:pPr indent="-171450" lvl="0" marL="171450" rtl="0" algn="l">
              <a:spcBef>
                <a:spcPts val="0"/>
              </a:spcBef>
              <a:spcAft>
                <a:spcPts val="0"/>
              </a:spcAft>
              <a:buClr>
                <a:schemeClr val="dk1"/>
              </a:buClr>
              <a:buSzPts val="1200"/>
              <a:buFont typeface="Arial"/>
              <a:buChar char="•"/>
            </a:pPr>
            <a:r>
              <a:rPr lang="en-US"/>
              <a:t>New Schools – Number of new schools,   We hope we can ease your nerves by helping learn whatever your nervous about. </a:t>
            </a:r>
            <a:endParaRPr/>
          </a:p>
        </p:txBody>
      </p:sp>
      <p:sp>
        <p:nvSpPr>
          <p:cNvPr id="101" name="Google Shape;101;p4:notes"/>
          <p:cNvSpPr/>
          <p:nvPr>
            <p:ph idx="2" type="sldImg"/>
          </p:nvPr>
        </p:nvSpPr>
        <p:spPr>
          <a:xfrm>
            <a:off x="408253" y="698500"/>
            <a:ext cx="6195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4289485df6_0_6:notes"/>
          <p:cNvSpPr txBox="1"/>
          <p:nvPr>
            <p:ph idx="1" type="body"/>
          </p:nvPr>
        </p:nvSpPr>
        <p:spPr>
          <a:xfrm>
            <a:off x="934720" y="4415794"/>
            <a:ext cx="5141100" cy="4183500"/>
          </a:xfrm>
          <a:prstGeom prst="rect">
            <a:avLst/>
          </a:prstGeom>
          <a:noFill/>
          <a:ln>
            <a:noFill/>
          </a:ln>
        </p:spPr>
        <p:txBody>
          <a:bodyPr anchorCtr="0" anchor="t" bIns="91275" lIns="91275" spcFirstLastPara="1" rIns="91275" wrap="square" tIns="91275">
            <a:noAutofit/>
          </a:bodyPr>
          <a:lstStyle/>
          <a:p>
            <a:pPr indent="0" lvl="0" marL="0" rtl="0" algn="l">
              <a:spcBef>
                <a:spcPts val="0"/>
              </a:spcBef>
              <a:spcAft>
                <a:spcPts val="0"/>
              </a:spcAft>
              <a:buClr>
                <a:schemeClr val="dk1"/>
              </a:buClr>
              <a:buSzPts val="1200"/>
              <a:buFont typeface="Arial"/>
              <a:buNone/>
            </a:pPr>
            <a:r>
              <a:rPr lang="en-US" u="sng"/>
              <a:t>Kelsey	</a:t>
            </a:r>
            <a:endParaRPr/>
          </a:p>
          <a:p>
            <a:pPr indent="0" lvl="0" marL="0" rtl="0" algn="l">
              <a:spcBef>
                <a:spcPts val="0"/>
              </a:spcBef>
              <a:spcAft>
                <a:spcPts val="0"/>
              </a:spcAft>
              <a:buClr>
                <a:schemeClr val="dk1"/>
              </a:buClr>
              <a:buSzPts val="1200"/>
              <a:buFont typeface="Arial"/>
              <a:buNone/>
            </a:pPr>
            <a:r>
              <a:t/>
            </a:r>
            <a:endParaRPr u="sng"/>
          </a:p>
          <a:p>
            <a:pPr indent="0" lvl="0" marL="0" rtl="0" algn="l">
              <a:spcBef>
                <a:spcPts val="0"/>
              </a:spcBef>
              <a:spcAft>
                <a:spcPts val="0"/>
              </a:spcAft>
              <a:buClr>
                <a:schemeClr val="dk1"/>
              </a:buClr>
              <a:buSzPts val="1200"/>
              <a:buFont typeface="Arial"/>
              <a:buNone/>
            </a:pPr>
            <a:r>
              <a:t/>
            </a:r>
            <a:endParaRPr u="sng"/>
          </a:p>
          <a:p>
            <a:pPr indent="0" lvl="0" marL="0" rtl="0" algn="l">
              <a:spcBef>
                <a:spcPts val="0"/>
              </a:spcBef>
              <a:spcAft>
                <a:spcPts val="0"/>
              </a:spcAft>
              <a:buClr>
                <a:schemeClr val="dk1"/>
              </a:buClr>
              <a:buSzPts val="1200"/>
              <a:buFont typeface="Arial"/>
              <a:buNone/>
            </a:pPr>
            <a:r>
              <a:rPr lang="en-US" u="sng"/>
              <a:t>Main Ideas: </a:t>
            </a:r>
            <a:endParaRPr/>
          </a:p>
          <a:p>
            <a:pPr indent="-171450" lvl="0" marL="171450" rtl="0" algn="l">
              <a:spcBef>
                <a:spcPts val="0"/>
              </a:spcBef>
              <a:spcAft>
                <a:spcPts val="0"/>
              </a:spcAft>
              <a:buClr>
                <a:schemeClr val="dk1"/>
              </a:buClr>
              <a:buSzPts val="1200"/>
              <a:buFont typeface="Arial"/>
              <a:buChar char="•"/>
            </a:pPr>
            <a:r>
              <a:rPr lang="en-US"/>
              <a:t>Depending on your calendar 10 weeks should allow you to begin the week of Feb. 13</a:t>
            </a:r>
            <a:r>
              <a:rPr baseline="30000" lang="en-US"/>
              <a:t>th</a:t>
            </a:r>
            <a:r>
              <a:rPr lang="en-US"/>
              <a:t> </a:t>
            </a:r>
            <a:endParaRPr/>
          </a:p>
          <a:p>
            <a:pPr indent="-171450" lvl="0" marL="171450" rtl="0" algn="l">
              <a:spcBef>
                <a:spcPts val="0"/>
              </a:spcBef>
              <a:spcAft>
                <a:spcPts val="0"/>
              </a:spcAft>
              <a:buClr>
                <a:schemeClr val="dk1"/>
              </a:buClr>
              <a:buSzPts val="1200"/>
              <a:buFont typeface="Arial"/>
              <a:buChar char="•"/>
            </a:pPr>
            <a:r>
              <a:rPr lang="en-US"/>
              <a:t>This gives “Ski Week” if you have it and Spring Break </a:t>
            </a:r>
            <a:endParaRPr/>
          </a:p>
          <a:p>
            <a:pPr indent="-171450" lvl="0" marL="171450" rtl="0" algn="l">
              <a:spcBef>
                <a:spcPts val="0"/>
              </a:spcBef>
              <a:spcAft>
                <a:spcPts val="0"/>
              </a:spcAft>
              <a:buClr>
                <a:schemeClr val="dk1"/>
              </a:buClr>
              <a:buSzPts val="1200"/>
              <a:buFont typeface="Arial"/>
              <a:buChar char="•"/>
            </a:pPr>
            <a:r>
              <a:rPr lang="en-US"/>
              <a:t>If you only have one week off you can begin Feb. 20</a:t>
            </a:r>
            <a:r>
              <a:rPr baseline="30000" lang="en-US"/>
              <a:t>th</a:t>
            </a:r>
            <a:endParaRPr/>
          </a:p>
          <a:p>
            <a:pPr indent="-171450" lvl="0" marL="171450" rtl="0" algn="l">
              <a:spcBef>
                <a:spcPts val="0"/>
              </a:spcBef>
              <a:spcAft>
                <a:spcPts val="0"/>
              </a:spcAft>
              <a:buClr>
                <a:schemeClr val="dk1"/>
              </a:buClr>
              <a:buSzPts val="1200"/>
              <a:buFont typeface="Arial"/>
              <a:buChar char="•"/>
            </a:pPr>
            <a:r>
              <a:rPr lang="en-US"/>
              <a:t>Talk about how each practice has a card. </a:t>
            </a:r>
            <a:endParaRPr/>
          </a:p>
          <a:p>
            <a:pPr indent="-171450" lvl="0" marL="171450" rtl="0" algn="l">
              <a:spcBef>
                <a:spcPts val="0"/>
              </a:spcBef>
              <a:spcAft>
                <a:spcPts val="0"/>
              </a:spcAft>
              <a:buClr>
                <a:schemeClr val="dk1"/>
              </a:buClr>
              <a:buSzPts val="1200"/>
              <a:buFont typeface="Arial"/>
              <a:buChar char="•"/>
            </a:pPr>
            <a:r>
              <a:rPr lang="en-US"/>
              <a:t>You can do it exactly like this – or make up your own program.  Some schools only choose to do 1 day of practice with KROC homework to complete 25.2 miles. </a:t>
            </a:r>
            <a:endParaRPr/>
          </a:p>
          <a:p>
            <a:pPr indent="0" lvl="0" marL="0" rtl="0" algn="l">
              <a:spcBef>
                <a:spcPts val="0"/>
              </a:spcBef>
              <a:spcAft>
                <a:spcPts val="0"/>
              </a:spcAft>
              <a:buNone/>
            </a:pPr>
            <a:r>
              <a:t/>
            </a:r>
            <a:endParaRPr/>
          </a:p>
        </p:txBody>
      </p:sp>
      <p:sp>
        <p:nvSpPr>
          <p:cNvPr id="109" name="Google Shape;109;g24289485df6_0_6:notes"/>
          <p:cNvSpPr/>
          <p:nvPr>
            <p:ph idx="2" type="sldImg"/>
          </p:nvPr>
        </p:nvSpPr>
        <p:spPr>
          <a:xfrm>
            <a:off x="408253" y="698500"/>
            <a:ext cx="6195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934720" y="4415794"/>
            <a:ext cx="5140959" cy="4183380"/>
          </a:xfrm>
          <a:prstGeom prst="rect">
            <a:avLst/>
          </a:prstGeom>
          <a:noFill/>
          <a:ln>
            <a:noFill/>
          </a:ln>
        </p:spPr>
        <p:txBody>
          <a:bodyPr anchorCtr="0" anchor="t" bIns="91275" lIns="91275" spcFirstLastPara="1" rIns="91275" wrap="square" tIns="91275">
            <a:noAutofit/>
          </a:bodyPr>
          <a:lstStyle/>
          <a:p>
            <a:pPr indent="0" lvl="0" marL="0" rtl="0" algn="l">
              <a:spcBef>
                <a:spcPts val="0"/>
              </a:spcBef>
              <a:spcAft>
                <a:spcPts val="0"/>
              </a:spcAft>
              <a:buClr>
                <a:schemeClr val="dk1"/>
              </a:buClr>
              <a:buSzPts val="1200"/>
              <a:buFont typeface="Arial"/>
              <a:buNone/>
            </a:pPr>
            <a:r>
              <a:rPr lang="en-US" u="sng"/>
              <a:t>Presenter: Adrienne</a:t>
            </a:r>
            <a:endParaRPr/>
          </a:p>
          <a:p>
            <a:pPr indent="0" lvl="0" marL="0" rtl="0" algn="l">
              <a:spcBef>
                <a:spcPts val="0"/>
              </a:spcBef>
              <a:spcAft>
                <a:spcPts val="0"/>
              </a:spcAft>
              <a:buClr>
                <a:schemeClr val="dk1"/>
              </a:buClr>
              <a:buSzPts val="1200"/>
              <a:buFont typeface="Arial"/>
              <a:buNone/>
            </a:pPr>
            <a:r>
              <a:t/>
            </a:r>
            <a:endParaRPr u="sng"/>
          </a:p>
          <a:p>
            <a:pPr indent="0" lvl="0" marL="0" rtl="0" algn="l">
              <a:spcBef>
                <a:spcPts val="0"/>
              </a:spcBef>
              <a:spcAft>
                <a:spcPts val="0"/>
              </a:spcAft>
              <a:buClr>
                <a:schemeClr val="dk1"/>
              </a:buClr>
              <a:buSzPts val="1200"/>
              <a:buFont typeface="Arial"/>
              <a:buNone/>
            </a:pPr>
            <a:r>
              <a:rPr lang="en-US" u="sng"/>
              <a:t>Main Ideas </a:t>
            </a:r>
            <a:endParaRPr u="sng"/>
          </a:p>
          <a:p>
            <a:pPr indent="-171450" lvl="0" marL="171450" rtl="0" algn="l">
              <a:spcBef>
                <a:spcPts val="0"/>
              </a:spcBef>
              <a:spcAft>
                <a:spcPts val="0"/>
              </a:spcAft>
              <a:buClr>
                <a:schemeClr val="dk1"/>
              </a:buClr>
              <a:buSzPts val="1200"/>
              <a:buFont typeface="Arial"/>
              <a:buChar char="•"/>
            </a:pPr>
            <a:r>
              <a:rPr lang="en-US"/>
              <a:t>KROC’s goals are to combat the onset of childhood obesity </a:t>
            </a:r>
            <a:endParaRPr/>
          </a:p>
          <a:p>
            <a:pPr indent="-171450" lvl="0" marL="171450" rtl="0" algn="l">
              <a:spcBef>
                <a:spcPts val="0"/>
              </a:spcBef>
              <a:spcAft>
                <a:spcPts val="0"/>
              </a:spcAft>
              <a:buClr>
                <a:schemeClr val="dk1"/>
              </a:buClr>
              <a:buSzPts val="1200"/>
              <a:buFont typeface="Arial"/>
              <a:buChar char="•"/>
            </a:pPr>
            <a:r>
              <a:rPr lang="en-US"/>
              <a:t>Childhood obesity is an epidemic in Orange County that needs a cure</a:t>
            </a:r>
            <a:endParaRPr/>
          </a:p>
          <a:p>
            <a:pPr indent="-171450" lvl="0" marL="171450" rtl="0" algn="l">
              <a:spcBef>
                <a:spcPts val="0"/>
              </a:spcBef>
              <a:spcAft>
                <a:spcPts val="0"/>
              </a:spcAft>
              <a:buClr>
                <a:schemeClr val="dk1"/>
              </a:buClr>
              <a:buSzPts val="1200"/>
              <a:buFont typeface="Arial"/>
              <a:buChar char="•"/>
            </a:pPr>
            <a:r>
              <a:rPr lang="en-US"/>
              <a:t>KROC attempts to be that cure – Like a medicine – dosage, time period, etc. </a:t>
            </a:r>
            <a:endParaRPr/>
          </a:p>
          <a:p>
            <a:pPr indent="-171450" lvl="0" marL="171450" rtl="0" algn="l">
              <a:spcBef>
                <a:spcPts val="0"/>
              </a:spcBef>
              <a:spcAft>
                <a:spcPts val="0"/>
              </a:spcAft>
              <a:buClr>
                <a:schemeClr val="dk1"/>
              </a:buClr>
              <a:buSzPts val="1200"/>
              <a:buFont typeface="Arial"/>
              <a:buChar char="•"/>
            </a:pPr>
            <a:r>
              <a:rPr lang="en-US"/>
              <a:t>Think about it as a prescription for the disease -- For 10-12 weeks, you are providing 8-10 hours of MVPA (Moderate to Vigorous Physical Activity) , through 20-24 Sessions</a:t>
            </a:r>
            <a:endParaRPr/>
          </a:p>
          <a:p>
            <a:pPr indent="-171450" lvl="0" marL="171450" rtl="0" algn="l">
              <a:spcBef>
                <a:spcPts val="0"/>
              </a:spcBef>
              <a:spcAft>
                <a:spcPts val="0"/>
              </a:spcAft>
              <a:buClr>
                <a:schemeClr val="dk1"/>
              </a:buClr>
              <a:buSzPts val="1200"/>
              <a:buFont typeface="Arial"/>
              <a:buChar char="•"/>
            </a:pPr>
            <a:r>
              <a:rPr lang="en-US"/>
              <a:t>Etc., Etc. </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t/>
            </a:r>
            <a:endParaRPr/>
          </a:p>
        </p:txBody>
      </p:sp>
      <p:sp>
        <p:nvSpPr>
          <p:cNvPr id="119" name="Google Shape;119;p5:notes"/>
          <p:cNvSpPr/>
          <p:nvPr>
            <p:ph idx="2" type="sldImg"/>
          </p:nvPr>
        </p:nvSpPr>
        <p:spPr>
          <a:xfrm>
            <a:off x="408253" y="698500"/>
            <a:ext cx="6195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555a98726a_0_6:notes"/>
          <p:cNvSpPr txBox="1"/>
          <p:nvPr>
            <p:ph idx="1" type="body"/>
          </p:nvPr>
        </p:nvSpPr>
        <p:spPr>
          <a:xfrm>
            <a:off x="934720" y="4415794"/>
            <a:ext cx="5141100" cy="4183500"/>
          </a:xfrm>
          <a:prstGeom prst="rect">
            <a:avLst/>
          </a:prstGeom>
          <a:noFill/>
          <a:ln>
            <a:noFill/>
          </a:ln>
        </p:spPr>
        <p:txBody>
          <a:bodyPr anchorCtr="0" anchor="t" bIns="91275" lIns="91275" spcFirstLastPara="1" rIns="91275" wrap="square" tIns="91275">
            <a:noAutofit/>
          </a:bodyPr>
          <a:lstStyle/>
          <a:p>
            <a:pPr indent="0" lvl="0" marL="0" rtl="0" algn="l">
              <a:spcBef>
                <a:spcPts val="0"/>
              </a:spcBef>
              <a:spcAft>
                <a:spcPts val="0"/>
              </a:spcAft>
              <a:buClr>
                <a:schemeClr val="dk1"/>
              </a:buClr>
              <a:buSzPts val="1200"/>
              <a:buFont typeface="Arial"/>
              <a:buNone/>
            </a:pPr>
            <a:r>
              <a:rPr lang="en-US" u="sng"/>
              <a:t>Kelsey	</a:t>
            </a:r>
            <a:endParaRPr/>
          </a:p>
          <a:p>
            <a:pPr indent="0" lvl="0" marL="0" rtl="0" algn="l">
              <a:spcBef>
                <a:spcPts val="0"/>
              </a:spcBef>
              <a:spcAft>
                <a:spcPts val="0"/>
              </a:spcAft>
              <a:buClr>
                <a:schemeClr val="dk1"/>
              </a:buClr>
              <a:buSzPts val="1200"/>
              <a:buFont typeface="Arial"/>
              <a:buNone/>
            </a:pPr>
            <a:r>
              <a:t/>
            </a:r>
            <a:endParaRPr u="sng"/>
          </a:p>
          <a:p>
            <a:pPr indent="0" lvl="0" marL="0" rtl="0" algn="l">
              <a:spcBef>
                <a:spcPts val="0"/>
              </a:spcBef>
              <a:spcAft>
                <a:spcPts val="0"/>
              </a:spcAft>
              <a:buClr>
                <a:schemeClr val="dk1"/>
              </a:buClr>
              <a:buSzPts val="1200"/>
              <a:buFont typeface="Arial"/>
              <a:buNone/>
            </a:pPr>
            <a:r>
              <a:rPr lang="en-US" u="sng"/>
              <a:t>Main Ideas </a:t>
            </a:r>
            <a:endParaRPr u="sng"/>
          </a:p>
          <a:p>
            <a:pPr indent="-171450" lvl="0" marL="171450" rtl="0" algn="l">
              <a:spcBef>
                <a:spcPts val="0"/>
              </a:spcBef>
              <a:spcAft>
                <a:spcPts val="0"/>
              </a:spcAft>
              <a:buClr>
                <a:schemeClr val="dk1"/>
              </a:buClr>
              <a:buSzPts val="1200"/>
              <a:buFont typeface="Arial"/>
              <a:buChar char="•"/>
            </a:pPr>
            <a:r>
              <a:rPr lang="en-US"/>
              <a:t>KROC’s goals are to combat the onset of childhood obesity </a:t>
            </a:r>
            <a:endParaRPr/>
          </a:p>
          <a:p>
            <a:pPr indent="-171450" lvl="0" marL="171450" rtl="0" algn="l">
              <a:spcBef>
                <a:spcPts val="0"/>
              </a:spcBef>
              <a:spcAft>
                <a:spcPts val="0"/>
              </a:spcAft>
              <a:buClr>
                <a:schemeClr val="dk1"/>
              </a:buClr>
              <a:buSzPts val="1200"/>
              <a:buFont typeface="Arial"/>
              <a:buChar char="•"/>
            </a:pPr>
            <a:r>
              <a:rPr lang="en-US"/>
              <a:t>Childhood obesity is an epidemic in Orange County that needs a cure</a:t>
            </a:r>
            <a:endParaRPr/>
          </a:p>
          <a:p>
            <a:pPr indent="-171450" lvl="0" marL="171450" rtl="0" algn="l">
              <a:spcBef>
                <a:spcPts val="0"/>
              </a:spcBef>
              <a:spcAft>
                <a:spcPts val="0"/>
              </a:spcAft>
              <a:buClr>
                <a:schemeClr val="dk1"/>
              </a:buClr>
              <a:buSzPts val="1200"/>
              <a:buFont typeface="Arial"/>
              <a:buChar char="•"/>
            </a:pPr>
            <a:r>
              <a:rPr lang="en-US"/>
              <a:t>KROC attempts to be that cure – Like a medicine – dosage, time period, etc. </a:t>
            </a:r>
            <a:endParaRPr/>
          </a:p>
          <a:p>
            <a:pPr indent="-171450" lvl="0" marL="171450" rtl="0" algn="l">
              <a:spcBef>
                <a:spcPts val="0"/>
              </a:spcBef>
              <a:spcAft>
                <a:spcPts val="0"/>
              </a:spcAft>
              <a:buClr>
                <a:schemeClr val="dk1"/>
              </a:buClr>
              <a:buSzPts val="1200"/>
              <a:buFont typeface="Arial"/>
              <a:buChar char="•"/>
            </a:pPr>
            <a:r>
              <a:rPr lang="en-US"/>
              <a:t>Think about it as a prescription for the disease -- For 10-12 weeks, you are providing 8-10 hours of MVPA (Moderate to Vigorous Physical Activity) , through 20-24 Sessions</a:t>
            </a:r>
            <a:endParaRPr/>
          </a:p>
          <a:p>
            <a:pPr indent="-171450" lvl="0" marL="171450" rtl="0" algn="l">
              <a:spcBef>
                <a:spcPts val="0"/>
              </a:spcBef>
              <a:spcAft>
                <a:spcPts val="0"/>
              </a:spcAft>
              <a:buClr>
                <a:schemeClr val="dk1"/>
              </a:buClr>
              <a:buSzPts val="1200"/>
              <a:buFont typeface="Arial"/>
              <a:buChar char="•"/>
            </a:pPr>
            <a:r>
              <a:rPr lang="en-US"/>
              <a:t>Etc., Etc. </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t/>
            </a:r>
            <a:endParaRPr/>
          </a:p>
        </p:txBody>
      </p:sp>
      <p:sp>
        <p:nvSpPr>
          <p:cNvPr id="128" name="Google Shape;128;g1555a98726a_0_6:notes"/>
          <p:cNvSpPr/>
          <p:nvPr>
            <p:ph idx="2" type="sldImg"/>
          </p:nvPr>
        </p:nvSpPr>
        <p:spPr>
          <a:xfrm>
            <a:off x="408238" y="698500"/>
            <a:ext cx="6195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934720" y="4415794"/>
            <a:ext cx="5140959" cy="4183380"/>
          </a:xfrm>
          <a:prstGeom prst="rect">
            <a:avLst/>
          </a:prstGeom>
          <a:noFill/>
          <a:ln>
            <a:noFill/>
          </a:ln>
        </p:spPr>
        <p:txBody>
          <a:bodyPr anchorCtr="0" anchor="t" bIns="91275" lIns="91275" spcFirstLastPara="1" rIns="91275" wrap="square" tIns="91275">
            <a:noAutofit/>
          </a:bodyPr>
          <a:lstStyle/>
          <a:p>
            <a:pPr indent="0" lvl="0" marL="0" rtl="0" algn="l">
              <a:spcBef>
                <a:spcPts val="0"/>
              </a:spcBef>
              <a:spcAft>
                <a:spcPts val="0"/>
              </a:spcAft>
              <a:buClr>
                <a:schemeClr val="dk1"/>
              </a:buClr>
              <a:buSzPts val="1200"/>
              <a:buFont typeface="Arial"/>
              <a:buNone/>
            </a:pPr>
            <a:r>
              <a:rPr lang="en-US" u="sng"/>
              <a:t>Kelsey	</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u="sng"/>
              <a:t>Main Ideas: </a:t>
            </a:r>
            <a:endParaRPr/>
          </a:p>
          <a:p>
            <a:pPr indent="-171450" lvl="0" marL="171450" rtl="0" algn="l">
              <a:spcBef>
                <a:spcPts val="0"/>
              </a:spcBef>
              <a:spcAft>
                <a:spcPts val="0"/>
              </a:spcAft>
              <a:buClr>
                <a:schemeClr val="dk1"/>
              </a:buClr>
              <a:buSzPts val="1200"/>
              <a:buFont typeface="Arial"/>
              <a:buChar char="•"/>
            </a:pPr>
            <a:r>
              <a:rPr lang="en-US"/>
              <a:t>Pull up Website </a:t>
            </a:r>
            <a:endParaRPr/>
          </a:p>
          <a:p>
            <a:pPr indent="-171450" lvl="0" marL="171450" rtl="0" algn="l">
              <a:spcBef>
                <a:spcPts val="0"/>
              </a:spcBef>
              <a:spcAft>
                <a:spcPts val="0"/>
              </a:spcAft>
              <a:buClr>
                <a:schemeClr val="dk1"/>
              </a:buClr>
              <a:buSzPts val="1200"/>
              <a:buFont typeface="Arial"/>
              <a:buChar char="•"/>
            </a:pPr>
            <a:r>
              <a:rPr lang="en-US"/>
              <a:t>Show new forms – recognize that they are different from last year</a:t>
            </a:r>
            <a:endParaRPr/>
          </a:p>
          <a:p>
            <a:pPr indent="-171450" lvl="0" marL="171450" rtl="0" algn="l">
              <a:spcBef>
                <a:spcPts val="0"/>
              </a:spcBef>
              <a:spcAft>
                <a:spcPts val="0"/>
              </a:spcAft>
              <a:buClr>
                <a:schemeClr val="dk1"/>
              </a:buClr>
              <a:buSzPts val="1200"/>
              <a:buFont typeface="Arial"/>
              <a:buChar char="•"/>
            </a:pPr>
            <a:r>
              <a:rPr lang="en-US"/>
              <a:t>Day 1 vs. Day 2 </a:t>
            </a:r>
            <a:endParaRPr/>
          </a:p>
          <a:p>
            <a:pPr indent="-171450" lvl="0" marL="171450" rtl="0" algn="l">
              <a:spcBef>
                <a:spcPts val="0"/>
              </a:spcBef>
              <a:spcAft>
                <a:spcPts val="0"/>
              </a:spcAft>
              <a:buClr>
                <a:schemeClr val="dk1"/>
              </a:buClr>
              <a:buSzPts val="1200"/>
              <a:buFont typeface="Arial"/>
              <a:buChar char="•"/>
            </a:pPr>
            <a:r>
              <a:rPr lang="en-US"/>
              <a:t>Also show KROC Stretch Cards and Explain how they are used. </a:t>
            </a:r>
            <a:endParaRPr/>
          </a:p>
          <a:p>
            <a:pPr indent="-171450" lvl="0" marL="171450" rtl="0" algn="l">
              <a:spcBef>
                <a:spcPts val="0"/>
              </a:spcBef>
              <a:spcAft>
                <a:spcPts val="0"/>
              </a:spcAft>
              <a:buClr>
                <a:schemeClr val="dk1"/>
              </a:buClr>
              <a:buSzPts val="1200"/>
              <a:buFont typeface="Arial"/>
              <a:buChar char="•"/>
            </a:pPr>
            <a:r>
              <a:rPr lang="en-US"/>
              <a:t>Over the weekend. Vs. This week etc. </a:t>
            </a:r>
            <a:endParaRPr/>
          </a:p>
          <a:p>
            <a:pPr indent="0" lvl="0" marL="0" rtl="0" algn="l">
              <a:spcBef>
                <a:spcPts val="0"/>
              </a:spcBef>
              <a:spcAft>
                <a:spcPts val="0"/>
              </a:spcAft>
              <a:buNone/>
            </a:pPr>
            <a:r>
              <a:t/>
            </a:r>
            <a:endParaRPr/>
          </a:p>
        </p:txBody>
      </p:sp>
      <p:sp>
        <p:nvSpPr>
          <p:cNvPr id="138" name="Google Shape;138;p7:notes"/>
          <p:cNvSpPr/>
          <p:nvPr>
            <p:ph idx="2" type="sldImg"/>
          </p:nvPr>
        </p:nvSpPr>
        <p:spPr>
          <a:xfrm>
            <a:off x="408253" y="698500"/>
            <a:ext cx="6195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txBox="1"/>
          <p:nvPr>
            <p:ph idx="1" type="body"/>
          </p:nvPr>
        </p:nvSpPr>
        <p:spPr>
          <a:xfrm>
            <a:off x="934720" y="4415794"/>
            <a:ext cx="5140959" cy="4183380"/>
          </a:xfrm>
          <a:prstGeom prst="rect">
            <a:avLst/>
          </a:prstGeom>
          <a:noFill/>
          <a:ln>
            <a:noFill/>
          </a:ln>
        </p:spPr>
        <p:txBody>
          <a:bodyPr anchorCtr="0" anchor="t" bIns="91275" lIns="91275" spcFirstLastPara="1" rIns="91275" wrap="square" tIns="91275">
            <a:noAutofit/>
          </a:bodyPr>
          <a:lstStyle/>
          <a:p>
            <a:pPr indent="0" lvl="0" marL="0" marR="0" rtl="0" algn="l">
              <a:lnSpc>
                <a:spcPct val="100000"/>
              </a:lnSpc>
              <a:spcBef>
                <a:spcPts val="0"/>
              </a:spcBef>
              <a:spcAft>
                <a:spcPts val="0"/>
              </a:spcAft>
              <a:buClr>
                <a:schemeClr val="dk1"/>
              </a:buClr>
              <a:buSzPts val="1200"/>
              <a:buFont typeface="Calibri"/>
              <a:buNone/>
            </a:pPr>
            <a:r>
              <a:rPr lang="en-US" u="sng"/>
              <a:t>Kelsey	</a:t>
            </a:r>
            <a:endParaRPr/>
          </a:p>
          <a:p>
            <a:pPr indent="0" lvl="0" marL="0" marR="0" rtl="0" algn="l">
              <a:lnSpc>
                <a:spcPct val="100000"/>
              </a:lnSpc>
              <a:spcBef>
                <a:spcPts val="0"/>
              </a:spcBef>
              <a:spcAft>
                <a:spcPts val="0"/>
              </a:spcAft>
              <a:buClr>
                <a:schemeClr val="dk1"/>
              </a:buClr>
              <a:buSzPts val="1200"/>
              <a:buFont typeface="Calibri"/>
              <a:buNone/>
            </a:pPr>
            <a:r>
              <a:t/>
            </a:r>
            <a:endParaRPr u="sng"/>
          </a:p>
          <a:p>
            <a:pPr indent="0" lvl="0" marL="0" marR="0" rtl="0" algn="l">
              <a:lnSpc>
                <a:spcPct val="100000"/>
              </a:lnSpc>
              <a:spcBef>
                <a:spcPts val="0"/>
              </a:spcBef>
              <a:spcAft>
                <a:spcPts val="0"/>
              </a:spcAft>
              <a:buClr>
                <a:schemeClr val="dk1"/>
              </a:buClr>
              <a:buSzPts val="1200"/>
              <a:buFont typeface="Calibri"/>
              <a:buNone/>
            </a:pPr>
            <a:r>
              <a:t/>
            </a:r>
            <a:endParaRPr u="sng"/>
          </a:p>
          <a:p>
            <a:pPr indent="0" lvl="0" marL="0" rtl="0" algn="l">
              <a:spcBef>
                <a:spcPts val="0"/>
              </a:spcBef>
              <a:spcAft>
                <a:spcPts val="0"/>
              </a:spcAft>
              <a:buNone/>
            </a:pPr>
            <a:r>
              <a:t/>
            </a:r>
            <a:endParaRPr/>
          </a:p>
        </p:txBody>
      </p:sp>
      <p:sp>
        <p:nvSpPr>
          <p:cNvPr id="147" name="Google Shape;147;p8:notes"/>
          <p:cNvSpPr/>
          <p:nvPr>
            <p:ph idx="2" type="sldImg"/>
          </p:nvPr>
        </p:nvSpPr>
        <p:spPr>
          <a:xfrm>
            <a:off x="408253" y="698500"/>
            <a:ext cx="6195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934720" y="4415794"/>
            <a:ext cx="5140959" cy="4183380"/>
          </a:xfrm>
          <a:prstGeom prst="rect">
            <a:avLst/>
          </a:prstGeom>
          <a:noFill/>
          <a:ln>
            <a:noFill/>
          </a:ln>
        </p:spPr>
        <p:txBody>
          <a:bodyPr anchorCtr="0" anchor="t" bIns="91275" lIns="91275" spcFirstLastPara="1" rIns="91275" wrap="square" tIns="91275">
            <a:noAutofit/>
          </a:bodyPr>
          <a:lstStyle/>
          <a:p>
            <a:pPr indent="0" lvl="0" marL="0" marR="0" rtl="0" algn="l">
              <a:lnSpc>
                <a:spcPct val="100000"/>
              </a:lnSpc>
              <a:spcBef>
                <a:spcPts val="0"/>
              </a:spcBef>
              <a:spcAft>
                <a:spcPts val="0"/>
              </a:spcAft>
              <a:buClr>
                <a:schemeClr val="dk1"/>
              </a:buClr>
              <a:buSzPts val="1200"/>
              <a:buFont typeface="Calibri"/>
              <a:buNone/>
            </a:pPr>
            <a:r>
              <a:rPr lang="en-US" u="sng"/>
              <a:t>Kelsey	</a:t>
            </a:r>
            <a:endParaRPr/>
          </a:p>
          <a:p>
            <a:pPr indent="0" lvl="0" marL="0" marR="0" rtl="0" algn="l">
              <a:lnSpc>
                <a:spcPct val="100000"/>
              </a:lnSpc>
              <a:spcBef>
                <a:spcPts val="0"/>
              </a:spcBef>
              <a:spcAft>
                <a:spcPts val="0"/>
              </a:spcAft>
              <a:buClr>
                <a:schemeClr val="dk1"/>
              </a:buClr>
              <a:buSzPts val="1200"/>
              <a:buFont typeface="Calibri"/>
              <a:buNone/>
            </a:pPr>
            <a:r>
              <a:t/>
            </a:r>
            <a:endParaRPr u="sng"/>
          </a:p>
          <a:p>
            <a:pPr indent="0" lvl="0" marL="0" marR="0" rtl="0" algn="l">
              <a:lnSpc>
                <a:spcPct val="100000"/>
              </a:lnSpc>
              <a:spcBef>
                <a:spcPts val="0"/>
              </a:spcBef>
              <a:spcAft>
                <a:spcPts val="0"/>
              </a:spcAft>
              <a:buClr>
                <a:schemeClr val="dk1"/>
              </a:buClr>
              <a:buSzPts val="1200"/>
              <a:buFont typeface="Calibri"/>
              <a:buNone/>
            </a:pPr>
            <a:r>
              <a:t/>
            </a:r>
            <a:endParaRPr u="sng"/>
          </a:p>
          <a:p>
            <a:pPr indent="0" lvl="0" marL="0" marR="0" rtl="0" algn="l">
              <a:lnSpc>
                <a:spcPct val="100000"/>
              </a:lnSpc>
              <a:spcBef>
                <a:spcPts val="0"/>
              </a:spcBef>
              <a:spcAft>
                <a:spcPts val="0"/>
              </a:spcAft>
              <a:buClr>
                <a:schemeClr val="dk1"/>
              </a:buClr>
              <a:buSzPts val="1200"/>
              <a:buFont typeface="Calibri"/>
              <a:buNone/>
            </a:pPr>
            <a:r>
              <a:rPr lang="en-US" u="sng"/>
              <a:t>Main Ideas: </a:t>
            </a:r>
            <a:endParaRPr/>
          </a:p>
          <a:p>
            <a:pPr indent="-171450" lvl="0" marL="171450" rtl="0" algn="l">
              <a:spcBef>
                <a:spcPts val="0"/>
              </a:spcBef>
              <a:spcAft>
                <a:spcPts val="0"/>
              </a:spcAft>
              <a:buClr>
                <a:schemeClr val="dk1"/>
              </a:buClr>
              <a:buSzPts val="1200"/>
              <a:buFont typeface="Arial"/>
              <a:buChar char="•"/>
            </a:pPr>
            <a:r>
              <a:rPr lang="en-US"/>
              <a:t>Explain that activities are similar but adjusted for Age Level </a:t>
            </a:r>
            <a:endParaRPr/>
          </a:p>
          <a:p>
            <a:pPr indent="-171450" lvl="1" marL="628650" rtl="0" algn="l">
              <a:spcBef>
                <a:spcPts val="0"/>
              </a:spcBef>
              <a:spcAft>
                <a:spcPts val="0"/>
              </a:spcAft>
              <a:buClr>
                <a:schemeClr val="dk1"/>
              </a:buClr>
              <a:buSzPts val="1200"/>
              <a:buFont typeface="Arial"/>
              <a:buChar char="•"/>
            </a:pPr>
            <a:r>
              <a:rPr lang="en-US"/>
              <a:t>Frog Hops -&gt; Monster Hops </a:t>
            </a:r>
            <a:endParaRPr/>
          </a:p>
          <a:p>
            <a:pPr indent="-171450" lvl="1" marL="628650" rtl="0" algn="l">
              <a:spcBef>
                <a:spcPts val="0"/>
              </a:spcBef>
              <a:spcAft>
                <a:spcPts val="0"/>
              </a:spcAft>
              <a:buClr>
                <a:schemeClr val="dk1"/>
              </a:buClr>
              <a:buSzPts val="1200"/>
              <a:buFont typeface="Arial"/>
              <a:buChar char="•"/>
            </a:pPr>
            <a:r>
              <a:rPr lang="en-US"/>
              <a:t>Animal Tag -&gt; Zombie Tag Etc. </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US"/>
              <a:t>Coaches can pass out training cards from different grade levels to different grade level coaches/ make copies/ etc. </a:t>
            </a:r>
            <a:endParaRPr/>
          </a:p>
          <a:p>
            <a:pPr indent="-184150" lvl="0" marL="171450" rtl="0" algn="l">
              <a:spcBef>
                <a:spcPts val="0"/>
              </a:spcBef>
              <a:spcAft>
                <a:spcPts val="0"/>
              </a:spcAft>
              <a:buSzPts val="1400"/>
              <a:buChar char="•"/>
            </a:pPr>
            <a:r>
              <a:rPr lang="en-US"/>
              <a:t>If your group is small you can choose one level but if you have a wide variety of ages you can distribute the correct cards per age group to the practice leaders</a:t>
            </a:r>
            <a:endParaRPr/>
          </a:p>
          <a:p>
            <a:pPr indent="0" lvl="0" marL="0" rtl="0" algn="l">
              <a:spcBef>
                <a:spcPts val="0"/>
              </a:spcBef>
              <a:spcAft>
                <a:spcPts val="0"/>
              </a:spcAft>
              <a:buNone/>
            </a:pPr>
            <a:r>
              <a:t/>
            </a:r>
            <a:endParaRPr/>
          </a:p>
        </p:txBody>
      </p:sp>
      <p:sp>
        <p:nvSpPr>
          <p:cNvPr id="156" name="Google Shape;156;p9:notes"/>
          <p:cNvSpPr/>
          <p:nvPr>
            <p:ph idx="2" type="sldImg"/>
          </p:nvPr>
        </p:nvSpPr>
        <p:spPr>
          <a:xfrm>
            <a:off x="408253" y="698500"/>
            <a:ext cx="6195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1:notes"/>
          <p:cNvSpPr txBox="1"/>
          <p:nvPr>
            <p:ph idx="1" type="body"/>
          </p:nvPr>
        </p:nvSpPr>
        <p:spPr>
          <a:xfrm>
            <a:off x="934720" y="4415794"/>
            <a:ext cx="5140959" cy="4183380"/>
          </a:xfrm>
          <a:prstGeom prst="rect">
            <a:avLst/>
          </a:prstGeom>
          <a:noFill/>
          <a:ln>
            <a:noFill/>
          </a:ln>
        </p:spPr>
        <p:txBody>
          <a:bodyPr anchorCtr="0" anchor="t" bIns="91275" lIns="91275" spcFirstLastPara="1" rIns="91275" wrap="square" tIns="91275">
            <a:noAutofit/>
          </a:bodyPr>
          <a:lstStyle/>
          <a:p>
            <a:pPr indent="0" lvl="0" marL="0" rtl="0" algn="l">
              <a:spcBef>
                <a:spcPts val="0"/>
              </a:spcBef>
              <a:spcAft>
                <a:spcPts val="0"/>
              </a:spcAft>
              <a:buClr>
                <a:schemeClr val="dk1"/>
              </a:buClr>
              <a:buSzPts val="1200"/>
              <a:buFont typeface="Arial"/>
              <a:buNone/>
            </a:pPr>
            <a:r>
              <a:rPr lang="en-US" u="sng"/>
              <a:t>Kelsey	</a:t>
            </a:r>
            <a:endParaRPr/>
          </a:p>
          <a:p>
            <a:pPr indent="0" lvl="0" marL="0" rtl="0" algn="l">
              <a:spcBef>
                <a:spcPts val="0"/>
              </a:spcBef>
              <a:spcAft>
                <a:spcPts val="0"/>
              </a:spcAft>
              <a:buClr>
                <a:schemeClr val="dk1"/>
              </a:buClr>
              <a:buSzPts val="1200"/>
              <a:buFont typeface="Arial"/>
              <a:buNone/>
            </a:pPr>
            <a:r>
              <a:t/>
            </a:r>
            <a:endParaRPr u="sng"/>
          </a:p>
          <a:p>
            <a:pPr indent="0" lvl="0" marL="0" rtl="0" algn="l">
              <a:spcBef>
                <a:spcPts val="0"/>
              </a:spcBef>
              <a:spcAft>
                <a:spcPts val="0"/>
              </a:spcAft>
              <a:buClr>
                <a:schemeClr val="dk1"/>
              </a:buClr>
              <a:buSzPts val="1200"/>
              <a:buFont typeface="Arial"/>
              <a:buNone/>
            </a:pPr>
            <a:r>
              <a:t/>
            </a:r>
            <a:endParaRPr u="sng"/>
          </a:p>
          <a:p>
            <a:pPr indent="0" lvl="0" marL="0" rtl="0" algn="l">
              <a:spcBef>
                <a:spcPts val="0"/>
              </a:spcBef>
              <a:spcAft>
                <a:spcPts val="0"/>
              </a:spcAft>
              <a:buClr>
                <a:schemeClr val="dk1"/>
              </a:buClr>
              <a:buSzPts val="1200"/>
              <a:buFont typeface="Arial"/>
              <a:buNone/>
            </a:pPr>
            <a:r>
              <a:rPr lang="en-US" u="sng"/>
              <a:t>Main Ideas: </a:t>
            </a:r>
            <a:endParaRPr/>
          </a:p>
          <a:p>
            <a:pPr indent="-171450" lvl="0" marL="171450" rtl="0" algn="l">
              <a:spcBef>
                <a:spcPts val="0"/>
              </a:spcBef>
              <a:spcAft>
                <a:spcPts val="0"/>
              </a:spcAft>
              <a:buClr>
                <a:schemeClr val="dk1"/>
              </a:buClr>
              <a:buSzPts val="1200"/>
              <a:buFont typeface="Arial"/>
              <a:buChar char="•"/>
            </a:pPr>
            <a:r>
              <a:rPr lang="en-US"/>
              <a:t>Depending on your calendar 10 weeks should allow you to begin the week of Feb. 13</a:t>
            </a:r>
            <a:r>
              <a:rPr baseline="30000" lang="en-US"/>
              <a:t>th</a:t>
            </a:r>
            <a:r>
              <a:rPr lang="en-US"/>
              <a:t> </a:t>
            </a:r>
            <a:endParaRPr/>
          </a:p>
          <a:p>
            <a:pPr indent="-171450" lvl="0" marL="171450" rtl="0" algn="l">
              <a:spcBef>
                <a:spcPts val="0"/>
              </a:spcBef>
              <a:spcAft>
                <a:spcPts val="0"/>
              </a:spcAft>
              <a:buClr>
                <a:schemeClr val="dk1"/>
              </a:buClr>
              <a:buSzPts val="1200"/>
              <a:buFont typeface="Arial"/>
              <a:buChar char="•"/>
            </a:pPr>
            <a:r>
              <a:rPr lang="en-US"/>
              <a:t>This gives “Ski Week” if you have it and Spring Break </a:t>
            </a:r>
            <a:endParaRPr/>
          </a:p>
          <a:p>
            <a:pPr indent="-171450" lvl="0" marL="171450" rtl="0" algn="l">
              <a:spcBef>
                <a:spcPts val="0"/>
              </a:spcBef>
              <a:spcAft>
                <a:spcPts val="0"/>
              </a:spcAft>
              <a:buClr>
                <a:schemeClr val="dk1"/>
              </a:buClr>
              <a:buSzPts val="1200"/>
              <a:buFont typeface="Arial"/>
              <a:buChar char="•"/>
            </a:pPr>
            <a:r>
              <a:rPr lang="en-US"/>
              <a:t>If you only have one week off you can begin Feb. 20</a:t>
            </a:r>
            <a:r>
              <a:rPr baseline="30000" lang="en-US"/>
              <a:t>th</a:t>
            </a:r>
            <a:endParaRPr/>
          </a:p>
          <a:p>
            <a:pPr indent="-171450" lvl="0" marL="171450" rtl="0" algn="l">
              <a:spcBef>
                <a:spcPts val="0"/>
              </a:spcBef>
              <a:spcAft>
                <a:spcPts val="0"/>
              </a:spcAft>
              <a:buClr>
                <a:schemeClr val="dk1"/>
              </a:buClr>
              <a:buSzPts val="1200"/>
              <a:buFont typeface="Arial"/>
              <a:buChar char="•"/>
            </a:pPr>
            <a:r>
              <a:rPr lang="en-US"/>
              <a:t>Talk about how each practice has a card. </a:t>
            </a:r>
            <a:endParaRPr/>
          </a:p>
          <a:p>
            <a:pPr indent="-171450" lvl="0" marL="171450" rtl="0" algn="l">
              <a:spcBef>
                <a:spcPts val="0"/>
              </a:spcBef>
              <a:spcAft>
                <a:spcPts val="0"/>
              </a:spcAft>
              <a:buClr>
                <a:schemeClr val="dk1"/>
              </a:buClr>
              <a:buSzPts val="1200"/>
              <a:buFont typeface="Arial"/>
              <a:buChar char="•"/>
            </a:pPr>
            <a:r>
              <a:rPr lang="en-US"/>
              <a:t>You can do it exactly like this – or make up your own program.  Some schools only choose to do 1 day of practice with KROC homework to complete 25.2 miles. </a:t>
            </a:r>
            <a:endParaRPr/>
          </a:p>
          <a:p>
            <a:pPr indent="0" lvl="0" marL="0" rtl="0" algn="l">
              <a:spcBef>
                <a:spcPts val="0"/>
              </a:spcBef>
              <a:spcAft>
                <a:spcPts val="0"/>
              </a:spcAft>
              <a:buNone/>
            </a:pPr>
            <a:r>
              <a:t/>
            </a:r>
            <a:endParaRPr/>
          </a:p>
        </p:txBody>
      </p:sp>
      <p:sp>
        <p:nvSpPr>
          <p:cNvPr id="165" name="Google Shape;165;p11:notes"/>
          <p:cNvSpPr/>
          <p:nvPr>
            <p:ph idx="2" type="sldImg"/>
          </p:nvPr>
        </p:nvSpPr>
        <p:spPr>
          <a:xfrm>
            <a:off x="408253" y="698500"/>
            <a:ext cx="61956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2" name="Shape 12"/>
        <p:cNvGrpSpPr/>
        <p:nvPr/>
      </p:nvGrpSpPr>
      <p:grpSpPr>
        <a:xfrm>
          <a:off x="0" y="0"/>
          <a:ext cx="0" cy="0"/>
          <a:chOff x="0" y="0"/>
          <a:chExt cx="0" cy="0"/>
        </a:xfrm>
      </p:grpSpPr>
      <p:sp>
        <p:nvSpPr>
          <p:cNvPr id="13" name="Google Shape;13;p2"/>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14" name="Google Shape;14;p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p:nvPr>
            <p:ph idx="2" type="pic"/>
          </p:nvPr>
        </p:nvSpPr>
        <p:spPr>
          <a:xfrm>
            <a:off x="1792288" y="459581"/>
            <a:ext cx="5486400" cy="3086100"/>
          </a:xfrm>
          <a:prstGeom prst="rect">
            <a:avLst/>
          </a:prstGeom>
          <a:noFill/>
          <a:ln>
            <a:noFill/>
          </a:ln>
        </p:spPr>
      </p:sp>
      <p:sp>
        <p:nvSpPr>
          <p:cNvPr id="68" name="Google Shape;68;p11"/>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Calibri"/>
              <a:buNone/>
              <a:defRPr sz="1400"/>
            </a:lvl1pPr>
            <a:lvl2pPr indent="-228600" lvl="1" marL="914400" algn="l">
              <a:lnSpc>
                <a:spcPct val="100000"/>
              </a:lnSpc>
              <a:spcBef>
                <a:spcPts val="0"/>
              </a:spcBef>
              <a:spcAft>
                <a:spcPts val="0"/>
              </a:spcAft>
              <a:buSzPts val="1200"/>
              <a:buFont typeface="Calibri"/>
              <a:buNone/>
              <a:defRPr sz="1200"/>
            </a:lvl2pPr>
            <a:lvl3pPr indent="-228600" lvl="2" marL="1371600" algn="l">
              <a:lnSpc>
                <a:spcPct val="100000"/>
              </a:lnSpc>
              <a:spcBef>
                <a:spcPts val="0"/>
              </a:spcBef>
              <a:spcAft>
                <a:spcPts val="0"/>
              </a:spcAft>
              <a:buSzPts val="1000"/>
              <a:buFont typeface="Calibri"/>
              <a:buNone/>
              <a:defRPr sz="1000"/>
            </a:lvl3pPr>
            <a:lvl4pPr indent="-228600" lvl="3" marL="1828800" algn="l">
              <a:lnSpc>
                <a:spcPct val="100000"/>
              </a:lnSpc>
              <a:spcBef>
                <a:spcPts val="0"/>
              </a:spcBef>
              <a:spcAft>
                <a:spcPts val="0"/>
              </a:spcAft>
              <a:buSzPts val="900"/>
              <a:buFont typeface="Calibri"/>
              <a:buNone/>
              <a:defRPr sz="900"/>
            </a:lvl4pPr>
            <a:lvl5pPr indent="-228600" lvl="4" marL="2286000" algn="l">
              <a:lnSpc>
                <a:spcPct val="100000"/>
              </a:lnSpc>
              <a:spcBef>
                <a:spcPts val="0"/>
              </a:spcBef>
              <a:spcAft>
                <a:spcPts val="0"/>
              </a:spcAft>
              <a:buSzPts val="900"/>
              <a:buFont typeface="Calibri"/>
              <a:buNone/>
              <a:defRPr sz="900"/>
            </a:lvl5pPr>
            <a:lvl6pPr indent="-228600" lvl="5" marL="2743200" algn="l">
              <a:lnSpc>
                <a:spcPct val="100000"/>
              </a:lnSpc>
              <a:spcBef>
                <a:spcPts val="0"/>
              </a:spcBef>
              <a:spcAft>
                <a:spcPts val="0"/>
              </a:spcAft>
              <a:buSzPts val="900"/>
              <a:buFont typeface="Calibri"/>
              <a:buNone/>
              <a:defRPr sz="900"/>
            </a:lvl6pPr>
            <a:lvl7pPr indent="-228600" lvl="6" marL="3200400" algn="l">
              <a:lnSpc>
                <a:spcPct val="100000"/>
              </a:lnSpc>
              <a:spcBef>
                <a:spcPts val="0"/>
              </a:spcBef>
              <a:spcAft>
                <a:spcPts val="0"/>
              </a:spcAft>
              <a:buSzPts val="900"/>
              <a:buFont typeface="Calibri"/>
              <a:buNone/>
              <a:defRPr sz="900"/>
            </a:lvl7pPr>
            <a:lvl8pPr indent="-228600" lvl="7" marL="3657600" algn="l">
              <a:lnSpc>
                <a:spcPct val="100000"/>
              </a:lnSpc>
              <a:spcBef>
                <a:spcPts val="0"/>
              </a:spcBef>
              <a:spcAft>
                <a:spcPts val="0"/>
              </a:spcAft>
              <a:buSzPts val="900"/>
              <a:buFont typeface="Calibri"/>
              <a:buNone/>
              <a:defRPr sz="900"/>
            </a:lvl8pPr>
            <a:lvl9pPr indent="-228600" lvl="8" marL="4114800" algn="l">
              <a:lnSpc>
                <a:spcPct val="100000"/>
              </a:lnSpc>
              <a:spcBef>
                <a:spcPts val="0"/>
              </a:spcBef>
              <a:spcAft>
                <a:spcPts val="0"/>
              </a:spcAft>
              <a:buSzPts val="900"/>
              <a:buFont typeface="Calibri"/>
              <a:buNone/>
              <a:defRPr sz="900"/>
            </a:lvl9pPr>
          </a:lstStyle>
          <a:p/>
        </p:txBody>
      </p:sp>
      <p:sp>
        <p:nvSpPr>
          <p:cNvPr id="69" name="Google Shape;69;p1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70" name="Google Shape;70;p1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71" name="Google Shape;71;p1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2"/>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 type="body"/>
          </p:nvPr>
        </p:nvSpPr>
        <p:spPr>
          <a:xfrm rot="5400000">
            <a:off x="2874749" y="-1217400"/>
            <a:ext cx="3394500" cy="8229600"/>
          </a:xfrm>
          <a:prstGeom prst="rect">
            <a:avLst/>
          </a:prstGeom>
          <a:noFill/>
          <a:ln>
            <a:noFill/>
          </a:ln>
        </p:spPr>
        <p:txBody>
          <a:bodyPr anchorCtr="0" anchor="t" bIns="91425" lIns="91425" spcFirstLastPara="1" rIns="91425" wrap="square" tIns="91425">
            <a:noAutofit/>
          </a:bodyPr>
          <a:lstStyle>
            <a:lvl1pPr indent="-431800" lvl="0" marL="457200" algn="l">
              <a:lnSpc>
                <a:spcPct val="100000"/>
              </a:lnSpc>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algn="l">
              <a:lnSpc>
                <a:spcPct val="100000"/>
              </a:lnSpc>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2pPr>
            <a:lvl3pPr indent="-381000" lvl="2" marL="1371600" algn="l">
              <a:lnSpc>
                <a:spcPct val="100000"/>
              </a:lnSpc>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3pPr>
            <a:lvl4pPr indent="-355600" lvl="3" marL="18288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4pPr>
            <a:lvl5pPr indent="-355600" lvl="4" marL="22860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5pPr>
            <a:lvl6pPr indent="-355600" lvl="5" marL="27432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6pPr>
            <a:lvl7pPr indent="-355600" lvl="6" marL="32004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7pPr>
            <a:lvl8pPr indent="-355600" lvl="7" marL="3657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8pPr>
            <a:lvl9pPr indent="-355600" lvl="8" marL="41148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9pPr>
          </a:lstStyle>
          <a:p/>
        </p:txBody>
      </p:sp>
      <p:sp>
        <p:nvSpPr>
          <p:cNvPr id="75" name="Google Shape;75;p1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76" name="Google Shape;76;p1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77" name="Google Shape;77;p1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
          <p:cNvSpPr txBox="1"/>
          <p:nvPr>
            <p:ph type="title"/>
          </p:nvPr>
        </p:nvSpPr>
        <p:spPr>
          <a:xfrm rot="5400000">
            <a:off x="5463749" y="1371628"/>
            <a:ext cx="4388700" cy="20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txBox="1"/>
          <p:nvPr>
            <p:ph idx="1" type="body"/>
          </p:nvPr>
        </p:nvSpPr>
        <p:spPr>
          <a:xfrm rot="5400000">
            <a:off x="1272749" y="-609572"/>
            <a:ext cx="4388700" cy="6019800"/>
          </a:xfrm>
          <a:prstGeom prst="rect">
            <a:avLst/>
          </a:prstGeom>
          <a:noFill/>
          <a:ln>
            <a:noFill/>
          </a:ln>
        </p:spPr>
        <p:txBody>
          <a:bodyPr anchorCtr="0" anchor="t" bIns="91425" lIns="91425" spcFirstLastPara="1" rIns="91425" wrap="square" tIns="91425">
            <a:noAutofit/>
          </a:bodyPr>
          <a:lstStyle>
            <a:lvl1pPr indent="-431800" lvl="0" marL="457200" algn="l">
              <a:lnSpc>
                <a:spcPct val="100000"/>
              </a:lnSpc>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algn="l">
              <a:lnSpc>
                <a:spcPct val="100000"/>
              </a:lnSpc>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2pPr>
            <a:lvl3pPr indent="-381000" lvl="2" marL="1371600" algn="l">
              <a:lnSpc>
                <a:spcPct val="100000"/>
              </a:lnSpc>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3pPr>
            <a:lvl4pPr indent="-355600" lvl="3" marL="18288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4pPr>
            <a:lvl5pPr indent="-355600" lvl="4" marL="22860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5pPr>
            <a:lvl6pPr indent="-355600" lvl="5" marL="27432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6pPr>
            <a:lvl7pPr indent="-355600" lvl="6" marL="32004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7pPr>
            <a:lvl8pPr indent="-355600" lvl="7" marL="3657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8pPr>
            <a:lvl9pPr indent="-355600" lvl="8" marL="41148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9pPr>
          </a:lstStyle>
          <a:p/>
        </p:txBody>
      </p:sp>
      <p:sp>
        <p:nvSpPr>
          <p:cNvPr id="81" name="Google Shape;81;p1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82" name="Google Shape;82;p1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83" name="Google Shape;83;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84" name="Shape 84"/>
        <p:cNvGrpSpPr/>
        <p:nvPr/>
      </p:nvGrpSpPr>
      <p:grpSpPr>
        <a:xfrm>
          <a:off x="0" y="0"/>
          <a:ext cx="0" cy="0"/>
          <a:chOff x="0" y="0"/>
          <a:chExt cx="0" cy="0"/>
        </a:xfrm>
      </p:grpSpPr>
      <p:sp>
        <p:nvSpPr>
          <p:cNvPr id="85" name="Google Shape;85;p14"/>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86" name="Google Shape;86;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B3B3B"/>
              </a:buClr>
              <a:buSzPts val="300"/>
              <a:buFont typeface="Times New Roman"/>
              <a:buNone/>
              <a:defRPr b="0" i="0" sz="1200" u="none" cap="none" strike="noStrike">
                <a:solidFill>
                  <a:srgbClr val="3B3B3B"/>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3B3B3B"/>
              </a:buClr>
              <a:buSzPts val="300"/>
              <a:buFont typeface="Times New Roman"/>
              <a:buNone/>
              <a:defRPr b="0" i="0" sz="1200" u="none" cap="none" strike="noStrike">
                <a:solidFill>
                  <a:srgbClr val="3B3B3B"/>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3B3B3B"/>
              </a:buClr>
              <a:buSzPts val="300"/>
              <a:buFont typeface="Times New Roman"/>
              <a:buNone/>
              <a:defRPr b="0" i="0" sz="1200" u="none" cap="none" strike="noStrike">
                <a:solidFill>
                  <a:srgbClr val="3B3B3B"/>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3B3B3B"/>
              </a:buClr>
              <a:buSzPts val="300"/>
              <a:buFont typeface="Times New Roman"/>
              <a:buNone/>
              <a:defRPr b="0" i="0" sz="1200" u="none" cap="none" strike="noStrike">
                <a:solidFill>
                  <a:srgbClr val="3B3B3B"/>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3B3B3B"/>
              </a:buClr>
              <a:buSzPts val="300"/>
              <a:buFont typeface="Times New Roman"/>
              <a:buNone/>
              <a:defRPr b="0" i="0" sz="1200" u="none" cap="none" strike="noStrike">
                <a:solidFill>
                  <a:srgbClr val="3B3B3B"/>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3B3B3B"/>
              </a:buClr>
              <a:buSzPts val="300"/>
              <a:buFont typeface="Times New Roman"/>
              <a:buNone/>
              <a:defRPr b="0" i="0" sz="1200" u="none" cap="none" strike="noStrike">
                <a:solidFill>
                  <a:srgbClr val="3B3B3B"/>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3B3B3B"/>
              </a:buClr>
              <a:buSzPts val="300"/>
              <a:buFont typeface="Times New Roman"/>
              <a:buNone/>
              <a:defRPr b="0" i="0" sz="1200" u="none" cap="none" strike="noStrike">
                <a:solidFill>
                  <a:srgbClr val="3B3B3B"/>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3B3B3B"/>
              </a:buClr>
              <a:buSzPts val="300"/>
              <a:buFont typeface="Times New Roman"/>
              <a:buNone/>
              <a:defRPr b="0" i="0" sz="1200" u="none" cap="none" strike="noStrike">
                <a:solidFill>
                  <a:srgbClr val="3B3B3B"/>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3B3B3B"/>
              </a:buClr>
              <a:buSzPts val="300"/>
              <a:buFont typeface="Times New Roman"/>
              <a:buNone/>
              <a:defRPr b="0" i="0" sz="1200" u="none" cap="none" strike="noStrike">
                <a:solidFill>
                  <a:srgbClr val="3B3B3B"/>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87" name="Shape 87"/>
        <p:cNvGrpSpPr/>
        <p:nvPr/>
      </p:nvGrpSpPr>
      <p:grpSpPr>
        <a:xfrm>
          <a:off x="0" y="0"/>
          <a:ext cx="0" cy="0"/>
          <a:chOff x="0" y="0"/>
          <a:chExt cx="0" cy="0"/>
        </a:xfrm>
      </p:grpSpPr>
      <p:sp>
        <p:nvSpPr>
          <p:cNvPr id="88" name="Google Shape;88;p15"/>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b="1">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3B3B3B"/>
              </a:buClr>
              <a:buSzPts val="300"/>
              <a:buFont typeface="Times New Roman"/>
              <a:buNone/>
              <a:defRPr b="0" i="0" sz="1200" u="none" cap="none" strike="noStrike">
                <a:solidFill>
                  <a:srgbClr val="3B3B3B"/>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3B3B3B"/>
              </a:buClr>
              <a:buSzPts val="300"/>
              <a:buFont typeface="Times New Roman"/>
              <a:buNone/>
              <a:defRPr b="0" i="0" sz="1200" u="none" cap="none" strike="noStrike">
                <a:solidFill>
                  <a:srgbClr val="3B3B3B"/>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3B3B3B"/>
              </a:buClr>
              <a:buSzPts val="300"/>
              <a:buFont typeface="Times New Roman"/>
              <a:buNone/>
              <a:defRPr b="0" i="0" sz="1200" u="none" cap="none" strike="noStrike">
                <a:solidFill>
                  <a:srgbClr val="3B3B3B"/>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3B3B3B"/>
              </a:buClr>
              <a:buSzPts val="300"/>
              <a:buFont typeface="Times New Roman"/>
              <a:buNone/>
              <a:defRPr b="0" i="0" sz="1200" u="none" cap="none" strike="noStrike">
                <a:solidFill>
                  <a:srgbClr val="3B3B3B"/>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3B3B3B"/>
              </a:buClr>
              <a:buSzPts val="300"/>
              <a:buFont typeface="Times New Roman"/>
              <a:buNone/>
              <a:defRPr b="0" i="0" sz="1200" u="none" cap="none" strike="noStrike">
                <a:solidFill>
                  <a:srgbClr val="3B3B3B"/>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3B3B3B"/>
              </a:buClr>
              <a:buSzPts val="300"/>
              <a:buFont typeface="Times New Roman"/>
              <a:buNone/>
              <a:defRPr b="0" i="0" sz="1200" u="none" cap="none" strike="noStrike">
                <a:solidFill>
                  <a:srgbClr val="3B3B3B"/>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3B3B3B"/>
              </a:buClr>
              <a:buSzPts val="300"/>
              <a:buFont typeface="Times New Roman"/>
              <a:buNone/>
              <a:defRPr b="0" i="0" sz="1200" u="none" cap="none" strike="noStrike">
                <a:solidFill>
                  <a:srgbClr val="3B3B3B"/>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3B3B3B"/>
              </a:buClr>
              <a:buSzPts val="300"/>
              <a:buFont typeface="Times New Roman"/>
              <a:buNone/>
              <a:defRPr b="0" i="0" sz="1200" u="none" cap="none" strike="noStrike">
                <a:solidFill>
                  <a:srgbClr val="3B3B3B"/>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3B3B3B"/>
              </a:buClr>
              <a:buSzPts val="300"/>
              <a:buFont typeface="Times New Roman"/>
              <a:buNone/>
              <a:defRPr b="0" i="0" sz="1200" u="none" cap="none" strike="noStrike">
                <a:solidFill>
                  <a:srgbClr val="3B3B3B"/>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431800" lvl="0" marL="457200" algn="l">
              <a:lnSpc>
                <a:spcPct val="100000"/>
              </a:lnSpc>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algn="l">
              <a:lnSpc>
                <a:spcPct val="100000"/>
              </a:lnSpc>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2pPr>
            <a:lvl3pPr indent="-381000" lvl="2" marL="1371600" algn="l">
              <a:lnSpc>
                <a:spcPct val="100000"/>
              </a:lnSpc>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3pPr>
            <a:lvl4pPr indent="-355600" lvl="3" marL="18288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4pPr>
            <a:lvl5pPr indent="-355600" lvl="4" marL="22860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5pPr>
            <a:lvl6pPr indent="-355600" lvl="5" marL="27432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6pPr>
            <a:lvl7pPr indent="-355600" lvl="6" marL="32004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7pPr>
            <a:lvl8pPr indent="-355600" lvl="7" marL="3657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8pPr>
            <a:lvl9pPr indent="-355600" lvl="8" marL="41148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9pPr>
          </a:lstStyle>
          <a:p/>
        </p:txBody>
      </p:sp>
      <p:sp>
        <p:nvSpPr>
          <p:cNvPr id="18" name="Google Shape;18;p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19" name="Google Shape;19;p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20" name="Google Shape;20;p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4"/>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
          <p:cNvSpPr txBox="1"/>
          <p:nvPr>
            <p:ph idx="1" type="body"/>
          </p:nvPr>
        </p:nvSpPr>
        <p:spPr>
          <a:xfrm>
            <a:off x="457200" y="1200150"/>
            <a:ext cx="4038600" cy="3394500"/>
          </a:xfrm>
          <a:prstGeom prst="rect">
            <a:avLst/>
          </a:prstGeom>
          <a:noFill/>
          <a:ln>
            <a:noFill/>
          </a:ln>
        </p:spPr>
        <p:txBody>
          <a:bodyPr anchorCtr="0" anchor="t" bIns="91425" lIns="91425" spcFirstLastPara="1" rIns="91425" wrap="square" tIns="91425">
            <a:noAutofit/>
          </a:bodyPr>
          <a:lstStyle>
            <a:lvl1pPr indent="-406400" lvl="0" marL="457200" algn="l">
              <a:lnSpc>
                <a:spcPct val="100000"/>
              </a:lnSpc>
              <a:spcBef>
                <a:spcPts val="0"/>
              </a:spcBef>
              <a:spcAft>
                <a:spcPts val="0"/>
              </a:spcAft>
              <a:buSzPts val="2800"/>
              <a:buChar char="•"/>
              <a:defRPr sz="2800"/>
            </a:lvl1pPr>
            <a:lvl2pPr indent="-381000" lvl="1" marL="914400" algn="l">
              <a:lnSpc>
                <a:spcPct val="100000"/>
              </a:lnSpc>
              <a:spcBef>
                <a:spcPts val="0"/>
              </a:spcBef>
              <a:spcAft>
                <a:spcPts val="0"/>
              </a:spcAft>
              <a:buSzPts val="2400"/>
              <a:buChar char="–"/>
              <a:defRPr sz="2400"/>
            </a:lvl2pPr>
            <a:lvl3pPr indent="-355600" lvl="2" marL="1371600" algn="l">
              <a:lnSpc>
                <a:spcPct val="100000"/>
              </a:lnSpc>
              <a:spcBef>
                <a:spcPts val="0"/>
              </a:spcBef>
              <a:spcAft>
                <a:spcPts val="0"/>
              </a:spcAft>
              <a:buSzPts val="2000"/>
              <a:buChar char="•"/>
              <a:defRPr sz="20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24" name="Google Shape;24;p4"/>
          <p:cNvSpPr txBox="1"/>
          <p:nvPr>
            <p:ph idx="2" type="body"/>
          </p:nvPr>
        </p:nvSpPr>
        <p:spPr>
          <a:xfrm>
            <a:off x="4648200" y="1200150"/>
            <a:ext cx="4038600" cy="3394500"/>
          </a:xfrm>
          <a:prstGeom prst="rect">
            <a:avLst/>
          </a:prstGeom>
          <a:noFill/>
          <a:ln>
            <a:noFill/>
          </a:ln>
        </p:spPr>
        <p:txBody>
          <a:bodyPr anchorCtr="0" anchor="t" bIns="91425" lIns="91425" spcFirstLastPara="1" rIns="91425" wrap="square" tIns="91425">
            <a:noAutofit/>
          </a:bodyPr>
          <a:lstStyle>
            <a:lvl1pPr indent="-406400" lvl="0" marL="457200" algn="l">
              <a:lnSpc>
                <a:spcPct val="100000"/>
              </a:lnSpc>
              <a:spcBef>
                <a:spcPts val="0"/>
              </a:spcBef>
              <a:spcAft>
                <a:spcPts val="0"/>
              </a:spcAft>
              <a:buSzPts val="2800"/>
              <a:buChar char="•"/>
              <a:defRPr sz="2800"/>
            </a:lvl1pPr>
            <a:lvl2pPr indent="-381000" lvl="1" marL="914400" algn="l">
              <a:lnSpc>
                <a:spcPct val="100000"/>
              </a:lnSpc>
              <a:spcBef>
                <a:spcPts val="0"/>
              </a:spcBef>
              <a:spcAft>
                <a:spcPts val="0"/>
              </a:spcAft>
              <a:buSzPts val="2400"/>
              <a:buChar char="–"/>
              <a:defRPr sz="2400"/>
            </a:lvl2pPr>
            <a:lvl3pPr indent="-355600" lvl="2" marL="1371600" algn="l">
              <a:lnSpc>
                <a:spcPct val="100000"/>
              </a:lnSpc>
              <a:spcBef>
                <a:spcPts val="0"/>
              </a:spcBef>
              <a:spcAft>
                <a:spcPts val="0"/>
              </a:spcAft>
              <a:buSzPts val="2000"/>
              <a:buChar char="•"/>
              <a:defRPr sz="20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25" name="Google Shape;25;p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26" name="Google Shape;26;p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27" name="Google Shape;27;p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5"/>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31" name="Google Shape;31;p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32" name="Google Shape;32;p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p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35" name="Google Shape;35;p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36" name="Google Shape;36;p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 name="Shape 37"/>
        <p:cNvGrpSpPr/>
        <p:nvPr/>
      </p:nvGrpSpPr>
      <p:grpSpPr>
        <a:xfrm>
          <a:off x="0" y="0"/>
          <a:ext cx="0" cy="0"/>
          <a:chOff x="0" y="0"/>
          <a:chExt cx="0" cy="0"/>
        </a:xfrm>
      </p:grpSpPr>
      <p:sp>
        <p:nvSpPr>
          <p:cNvPr id="38" name="Google Shape;38;p7"/>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39" name="Google Shape;39;p7"/>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40" name="Google Shape;40;p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41" name="Google Shape;41;p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42" name="Google Shape;42;p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8"/>
          <p:cNvSpPr txBox="1"/>
          <p:nvPr>
            <p:ph type="title"/>
          </p:nvPr>
        </p:nvSpPr>
        <p:spPr>
          <a:xfrm>
            <a:off x="722312" y="3305175"/>
            <a:ext cx="7772400" cy="1021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0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8"/>
          <p:cNvSpPr txBox="1"/>
          <p:nvPr>
            <p:ph idx="1" type="body"/>
          </p:nvPr>
        </p:nvSpPr>
        <p:spPr>
          <a:xfrm>
            <a:off x="722312" y="2180035"/>
            <a:ext cx="7772400" cy="1125000"/>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Clr>
                <a:srgbClr val="888888"/>
              </a:buClr>
              <a:buSzPts val="2000"/>
              <a:buFont typeface="Calibri"/>
              <a:buNone/>
              <a:defRPr sz="2000">
                <a:solidFill>
                  <a:srgbClr val="888888"/>
                </a:solidFill>
              </a:defRPr>
            </a:lvl1pPr>
            <a:lvl2pPr indent="-228600" lvl="1" marL="914400" algn="l">
              <a:lnSpc>
                <a:spcPct val="100000"/>
              </a:lnSpc>
              <a:spcBef>
                <a:spcPts val="0"/>
              </a:spcBef>
              <a:spcAft>
                <a:spcPts val="0"/>
              </a:spcAft>
              <a:buClr>
                <a:srgbClr val="888888"/>
              </a:buClr>
              <a:buSzPts val="1800"/>
              <a:buFont typeface="Calibri"/>
              <a:buNone/>
              <a:defRPr sz="1800">
                <a:solidFill>
                  <a:srgbClr val="888888"/>
                </a:solidFill>
              </a:defRPr>
            </a:lvl2pPr>
            <a:lvl3pPr indent="-228600" lvl="2" marL="1371600" algn="l">
              <a:lnSpc>
                <a:spcPct val="100000"/>
              </a:lnSpc>
              <a:spcBef>
                <a:spcPts val="0"/>
              </a:spcBef>
              <a:spcAft>
                <a:spcPts val="0"/>
              </a:spcAft>
              <a:buClr>
                <a:srgbClr val="888888"/>
              </a:buClr>
              <a:buSzPts val="1600"/>
              <a:buFont typeface="Calibri"/>
              <a:buNone/>
              <a:defRPr sz="1600">
                <a:solidFill>
                  <a:srgbClr val="888888"/>
                </a:solidFill>
              </a:defRPr>
            </a:lvl3pPr>
            <a:lvl4pPr indent="-228600" lvl="3" marL="1828800" algn="l">
              <a:lnSpc>
                <a:spcPct val="100000"/>
              </a:lnSpc>
              <a:spcBef>
                <a:spcPts val="0"/>
              </a:spcBef>
              <a:spcAft>
                <a:spcPts val="0"/>
              </a:spcAft>
              <a:buClr>
                <a:srgbClr val="888888"/>
              </a:buClr>
              <a:buSzPts val="1400"/>
              <a:buFont typeface="Calibri"/>
              <a:buNone/>
              <a:defRPr sz="1400">
                <a:solidFill>
                  <a:srgbClr val="888888"/>
                </a:solidFill>
              </a:defRPr>
            </a:lvl4pPr>
            <a:lvl5pPr indent="-228600" lvl="4" marL="2286000" algn="l">
              <a:lnSpc>
                <a:spcPct val="100000"/>
              </a:lnSpc>
              <a:spcBef>
                <a:spcPts val="0"/>
              </a:spcBef>
              <a:spcAft>
                <a:spcPts val="0"/>
              </a:spcAft>
              <a:buClr>
                <a:srgbClr val="888888"/>
              </a:buClr>
              <a:buSzPts val="1400"/>
              <a:buFont typeface="Calibri"/>
              <a:buNone/>
              <a:defRPr sz="1400">
                <a:solidFill>
                  <a:srgbClr val="888888"/>
                </a:solidFill>
              </a:defRPr>
            </a:lvl5pPr>
            <a:lvl6pPr indent="-228600" lvl="5" marL="2743200" algn="l">
              <a:lnSpc>
                <a:spcPct val="100000"/>
              </a:lnSpc>
              <a:spcBef>
                <a:spcPts val="0"/>
              </a:spcBef>
              <a:spcAft>
                <a:spcPts val="0"/>
              </a:spcAft>
              <a:buClr>
                <a:srgbClr val="888888"/>
              </a:buClr>
              <a:buSzPts val="1400"/>
              <a:buFont typeface="Calibri"/>
              <a:buNone/>
              <a:defRPr sz="1400">
                <a:solidFill>
                  <a:srgbClr val="888888"/>
                </a:solidFill>
              </a:defRPr>
            </a:lvl6pPr>
            <a:lvl7pPr indent="-228600" lvl="6" marL="3200400" algn="l">
              <a:lnSpc>
                <a:spcPct val="100000"/>
              </a:lnSpc>
              <a:spcBef>
                <a:spcPts val="0"/>
              </a:spcBef>
              <a:spcAft>
                <a:spcPts val="0"/>
              </a:spcAft>
              <a:buClr>
                <a:srgbClr val="888888"/>
              </a:buClr>
              <a:buSzPts val="1400"/>
              <a:buFont typeface="Calibri"/>
              <a:buNone/>
              <a:defRPr sz="1400">
                <a:solidFill>
                  <a:srgbClr val="888888"/>
                </a:solidFill>
              </a:defRPr>
            </a:lvl7pPr>
            <a:lvl8pPr indent="-228600" lvl="7" marL="3657600" algn="l">
              <a:lnSpc>
                <a:spcPct val="100000"/>
              </a:lnSpc>
              <a:spcBef>
                <a:spcPts val="0"/>
              </a:spcBef>
              <a:spcAft>
                <a:spcPts val="0"/>
              </a:spcAft>
              <a:buClr>
                <a:srgbClr val="888888"/>
              </a:buClr>
              <a:buSzPts val="1400"/>
              <a:buFont typeface="Calibri"/>
              <a:buNone/>
              <a:defRPr sz="1400">
                <a:solidFill>
                  <a:srgbClr val="888888"/>
                </a:solidFill>
              </a:defRPr>
            </a:lvl8pPr>
            <a:lvl9pPr indent="-228600" lvl="8" marL="4114800" algn="l">
              <a:lnSpc>
                <a:spcPct val="100000"/>
              </a:lnSpc>
              <a:spcBef>
                <a:spcPts val="0"/>
              </a:spcBef>
              <a:spcAft>
                <a:spcPts val="0"/>
              </a:spcAft>
              <a:buClr>
                <a:srgbClr val="888888"/>
              </a:buClr>
              <a:buSzPts val="1400"/>
              <a:buFont typeface="Calibri"/>
              <a:buNone/>
              <a:defRPr sz="1400">
                <a:solidFill>
                  <a:srgbClr val="888888"/>
                </a:solidFill>
              </a:defRPr>
            </a:lvl9pPr>
          </a:lstStyle>
          <a:p/>
        </p:txBody>
      </p:sp>
      <p:sp>
        <p:nvSpPr>
          <p:cNvPr id="46" name="Google Shape;46;p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47" name="Google Shape;47;p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48" name="Google Shape;48;p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9"/>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9"/>
          <p:cNvSpPr txBox="1"/>
          <p:nvPr>
            <p:ph idx="1" type="body"/>
          </p:nvPr>
        </p:nvSpPr>
        <p:spPr>
          <a:xfrm>
            <a:off x="457200" y="1151334"/>
            <a:ext cx="4040100" cy="479700"/>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2400"/>
              <a:buFont typeface="Calibri"/>
              <a:buNone/>
              <a:defRPr b="1" sz="2400"/>
            </a:lvl1pPr>
            <a:lvl2pPr indent="-228600" lvl="1" marL="914400" algn="l">
              <a:lnSpc>
                <a:spcPct val="100000"/>
              </a:lnSpc>
              <a:spcBef>
                <a:spcPts val="0"/>
              </a:spcBef>
              <a:spcAft>
                <a:spcPts val="0"/>
              </a:spcAft>
              <a:buSzPts val="2000"/>
              <a:buFont typeface="Calibri"/>
              <a:buNone/>
              <a:defRPr b="1" sz="2000"/>
            </a:lvl2pPr>
            <a:lvl3pPr indent="-228600" lvl="2" marL="1371600" algn="l">
              <a:lnSpc>
                <a:spcPct val="100000"/>
              </a:lnSpc>
              <a:spcBef>
                <a:spcPts val="0"/>
              </a:spcBef>
              <a:spcAft>
                <a:spcPts val="0"/>
              </a:spcAft>
              <a:buSzPts val="1800"/>
              <a:buFont typeface="Calibri"/>
              <a:buNone/>
              <a:defRPr b="1" sz="1800"/>
            </a:lvl3pPr>
            <a:lvl4pPr indent="-228600" lvl="3" marL="1828800" algn="l">
              <a:lnSpc>
                <a:spcPct val="100000"/>
              </a:lnSpc>
              <a:spcBef>
                <a:spcPts val="0"/>
              </a:spcBef>
              <a:spcAft>
                <a:spcPts val="0"/>
              </a:spcAft>
              <a:buSzPts val="1600"/>
              <a:buFont typeface="Calibri"/>
              <a:buNone/>
              <a:defRPr b="1" sz="1600"/>
            </a:lvl4pPr>
            <a:lvl5pPr indent="-228600" lvl="4" marL="2286000" algn="l">
              <a:lnSpc>
                <a:spcPct val="100000"/>
              </a:lnSpc>
              <a:spcBef>
                <a:spcPts val="0"/>
              </a:spcBef>
              <a:spcAft>
                <a:spcPts val="0"/>
              </a:spcAft>
              <a:buSzPts val="1600"/>
              <a:buFont typeface="Calibri"/>
              <a:buNone/>
              <a:defRPr b="1" sz="1600"/>
            </a:lvl5pPr>
            <a:lvl6pPr indent="-228600" lvl="5" marL="2743200" algn="l">
              <a:lnSpc>
                <a:spcPct val="100000"/>
              </a:lnSpc>
              <a:spcBef>
                <a:spcPts val="0"/>
              </a:spcBef>
              <a:spcAft>
                <a:spcPts val="0"/>
              </a:spcAft>
              <a:buSzPts val="1600"/>
              <a:buFont typeface="Calibri"/>
              <a:buNone/>
              <a:defRPr b="1" sz="1600"/>
            </a:lvl6pPr>
            <a:lvl7pPr indent="-228600" lvl="6" marL="3200400" algn="l">
              <a:lnSpc>
                <a:spcPct val="100000"/>
              </a:lnSpc>
              <a:spcBef>
                <a:spcPts val="0"/>
              </a:spcBef>
              <a:spcAft>
                <a:spcPts val="0"/>
              </a:spcAft>
              <a:buSzPts val="1600"/>
              <a:buFont typeface="Calibri"/>
              <a:buNone/>
              <a:defRPr b="1" sz="1600"/>
            </a:lvl7pPr>
            <a:lvl8pPr indent="-228600" lvl="7" marL="3657600" algn="l">
              <a:lnSpc>
                <a:spcPct val="100000"/>
              </a:lnSpc>
              <a:spcBef>
                <a:spcPts val="0"/>
              </a:spcBef>
              <a:spcAft>
                <a:spcPts val="0"/>
              </a:spcAft>
              <a:buSzPts val="1600"/>
              <a:buFont typeface="Calibri"/>
              <a:buNone/>
              <a:defRPr b="1" sz="1600"/>
            </a:lvl8pPr>
            <a:lvl9pPr indent="-228600" lvl="8" marL="4114800" algn="l">
              <a:lnSpc>
                <a:spcPct val="100000"/>
              </a:lnSpc>
              <a:spcBef>
                <a:spcPts val="0"/>
              </a:spcBef>
              <a:spcAft>
                <a:spcPts val="0"/>
              </a:spcAft>
              <a:buSzPts val="1600"/>
              <a:buFont typeface="Calibri"/>
              <a:buNone/>
              <a:defRPr b="1" sz="1600"/>
            </a:lvl9pPr>
          </a:lstStyle>
          <a:p/>
        </p:txBody>
      </p:sp>
      <p:sp>
        <p:nvSpPr>
          <p:cNvPr id="52" name="Google Shape;52;p9"/>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0"/>
              </a:spcBef>
              <a:spcAft>
                <a:spcPts val="0"/>
              </a:spcAft>
              <a:buSzPts val="2400"/>
              <a:buChar char="•"/>
              <a:defRPr sz="2400"/>
            </a:lvl1pPr>
            <a:lvl2pPr indent="-355600" lvl="1" marL="914400" algn="l">
              <a:lnSpc>
                <a:spcPct val="100000"/>
              </a:lnSpc>
              <a:spcBef>
                <a:spcPts val="0"/>
              </a:spcBef>
              <a:spcAft>
                <a:spcPts val="0"/>
              </a:spcAft>
              <a:buSzPts val="2000"/>
              <a:buChar char="–"/>
              <a:defRPr sz="2000"/>
            </a:lvl2pPr>
            <a:lvl3pPr indent="-342900" lvl="2" marL="1371600" algn="l">
              <a:lnSpc>
                <a:spcPct val="100000"/>
              </a:lnSpc>
              <a:spcBef>
                <a:spcPts val="0"/>
              </a:spcBef>
              <a:spcAft>
                <a:spcPts val="0"/>
              </a:spcAft>
              <a:buSzPts val="1800"/>
              <a:buChar char="•"/>
              <a:defRPr sz="1800"/>
            </a:lvl3pPr>
            <a:lvl4pPr indent="-330200" lvl="3" marL="1828800" algn="l">
              <a:lnSpc>
                <a:spcPct val="100000"/>
              </a:lnSpc>
              <a:spcBef>
                <a:spcPts val="0"/>
              </a:spcBef>
              <a:spcAft>
                <a:spcPts val="0"/>
              </a:spcAft>
              <a:buSzPts val="1600"/>
              <a:buChar char="–"/>
              <a:defRPr sz="1600"/>
            </a:lvl4pPr>
            <a:lvl5pPr indent="-330200" lvl="4" marL="2286000" algn="l">
              <a:lnSpc>
                <a:spcPct val="100000"/>
              </a:lnSpc>
              <a:spcBef>
                <a:spcPts val="0"/>
              </a:spcBef>
              <a:spcAft>
                <a:spcPts val="0"/>
              </a:spcAft>
              <a:buSzPts val="1600"/>
              <a:buChar char="»"/>
              <a:defRPr sz="1600"/>
            </a:lvl5pPr>
            <a:lvl6pPr indent="-330200" lvl="5" marL="2743200" algn="l">
              <a:lnSpc>
                <a:spcPct val="100000"/>
              </a:lnSpc>
              <a:spcBef>
                <a:spcPts val="0"/>
              </a:spcBef>
              <a:spcAft>
                <a:spcPts val="0"/>
              </a:spcAft>
              <a:buSzPts val="1600"/>
              <a:buChar char="•"/>
              <a:defRPr sz="1600"/>
            </a:lvl6pPr>
            <a:lvl7pPr indent="-330200" lvl="6" marL="3200400" algn="l">
              <a:lnSpc>
                <a:spcPct val="100000"/>
              </a:lnSpc>
              <a:spcBef>
                <a:spcPts val="0"/>
              </a:spcBef>
              <a:spcAft>
                <a:spcPts val="0"/>
              </a:spcAft>
              <a:buSzPts val="1600"/>
              <a:buChar char="•"/>
              <a:defRPr sz="1600"/>
            </a:lvl7pPr>
            <a:lvl8pPr indent="-330200" lvl="7" marL="3657600" algn="l">
              <a:lnSpc>
                <a:spcPct val="100000"/>
              </a:lnSpc>
              <a:spcBef>
                <a:spcPts val="0"/>
              </a:spcBef>
              <a:spcAft>
                <a:spcPts val="0"/>
              </a:spcAft>
              <a:buSzPts val="1600"/>
              <a:buChar char="•"/>
              <a:defRPr sz="1600"/>
            </a:lvl8pPr>
            <a:lvl9pPr indent="-330200" lvl="8" marL="4114800" algn="l">
              <a:lnSpc>
                <a:spcPct val="100000"/>
              </a:lnSpc>
              <a:spcBef>
                <a:spcPts val="0"/>
              </a:spcBef>
              <a:spcAft>
                <a:spcPts val="0"/>
              </a:spcAft>
              <a:buSzPts val="1600"/>
              <a:buChar char="•"/>
              <a:defRPr sz="1600"/>
            </a:lvl9pPr>
          </a:lstStyle>
          <a:p/>
        </p:txBody>
      </p:sp>
      <p:sp>
        <p:nvSpPr>
          <p:cNvPr id="53" name="Google Shape;53;p9"/>
          <p:cNvSpPr txBox="1"/>
          <p:nvPr>
            <p:ph idx="3" type="body"/>
          </p:nvPr>
        </p:nvSpPr>
        <p:spPr>
          <a:xfrm>
            <a:off x="4645025" y="1151334"/>
            <a:ext cx="4041900" cy="479700"/>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2400"/>
              <a:buFont typeface="Calibri"/>
              <a:buNone/>
              <a:defRPr b="1" sz="2400"/>
            </a:lvl1pPr>
            <a:lvl2pPr indent="-228600" lvl="1" marL="914400" algn="l">
              <a:lnSpc>
                <a:spcPct val="100000"/>
              </a:lnSpc>
              <a:spcBef>
                <a:spcPts val="0"/>
              </a:spcBef>
              <a:spcAft>
                <a:spcPts val="0"/>
              </a:spcAft>
              <a:buSzPts val="2000"/>
              <a:buFont typeface="Calibri"/>
              <a:buNone/>
              <a:defRPr b="1" sz="2000"/>
            </a:lvl2pPr>
            <a:lvl3pPr indent="-228600" lvl="2" marL="1371600" algn="l">
              <a:lnSpc>
                <a:spcPct val="100000"/>
              </a:lnSpc>
              <a:spcBef>
                <a:spcPts val="0"/>
              </a:spcBef>
              <a:spcAft>
                <a:spcPts val="0"/>
              </a:spcAft>
              <a:buSzPts val="1800"/>
              <a:buFont typeface="Calibri"/>
              <a:buNone/>
              <a:defRPr b="1" sz="1800"/>
            </a:lvl3pPr>
            <a:lvl4pPr indent="-228600" lvl="3" marL="1828800" algn="l">
              <a:lnSpc>
                <a:spcPct val="100000"/>
              </a:lnSpc>
              <a:spcBef>
                <a:spcPts val="0"/>
              </a:spcBef>
              <a:spcAft>
                <a:spcPts val="0"/>
              </a:spcAft>
              <a:buSzPts val="1600"/>
              <a:buFont typeface="Calibri"/>
              <a:buNone/>
              <a:defRPr b="1" sz="1600"/>
            </a:lvl4pPr>
            <a:lvl5pPr indent="-228600" lvl="4" marL="2286000" algn="l">
              <a:lnSpc>
                <a:spcPct val="100000"/>
              </a:lnSpc>
              <a:spcBef>
                <a:spcPts val="0"/>
              </a:spcBef>
              <a:spcAft>
                <a:spcPts val="0"/>
              </a:spcAft>
              <a:buSzPts val="1600"/>
              <a:buFont typeface="Calibri"/>
              <a:buNone/>
              <a:defRPr b="1" sz="1600"/>
            </a:lvl5pPr>
            <a:lvl6pPr indent="-228600" lvl="5" marL="2743200" algn="l">
              <a:lnSpc>
                <a:spcPct val="100000"/>
              </a:lnSpc>
              <a:spcBef>
                <a:spcPts val="0"/>
              </a:spcBef>
              <a:spcAft>
                <a:spcPts val="0"/>
              </a:spcAft>
              <a:buSzPts val="1600"/>
              <a:buFont typeface="Calibri"/>
              <a:buNone/>
              <a:defRPr b="1" sz="1600"/>
            </a:lvl6pPr>
            <a:lvl7pPr indent="-228600" lvl="6" marL="3200400" algn="l">
              <a:lnSpc>
                <a:spcPct val="100000"/>
              </a:lnSpc>
              <a:spcBef>
                <a:spcPts val="0"/>
              </a:spcBef>
              <a:spcAft>
                <a:spcPts val="0"/>
              </a:spcAft>
              <a:buSzPts val="1600"/>
              <a:buFont typeface="Calibri"/>
              <a:buNone/>
              <a:defRPr b="1" sz="1600"/>
            </a:lvl7pPr>
            <a:lvl8pPr indent="-228600" lvl="7" marL="3657600" algn="l">
              <a:lnSpc>
                <a:spcPct val="100000"/>
              </a:lnSpc>
              <a:spcBef>
                <a:spcPts val="0"/>
              </a:spcBef>
              <a:spcAft>
                <a:spcPts val="0"/>
              </a:spcAft>
              <a:buSzPts val="1600"/>
              <a:buFont typeface="Calibri"/>
              <a:buNone/>
              <a:defRPr b="1" sz="1600"/>
            </a:lvl8pPr>
            <a:lvl9pPr indent="-228600" lvl="8" marL="4114800" algn="l">
              <a:lnSpc>
                <a:spcPct val="100000"/>
              </a:lnSpc>
              <a:spcBef>
                <a:spcPts val="0"/>
              </a:spcBef>
              <a:spcAft>
                <a:spcPts val="0"/>
              </a:spcAft>
              <a:buSzPts val="1600"/>
              <a:buFont typeface="Calibri"/>
              <a:buNone/>
              <a:defRPr b="1" sz="1600"/>
            </a:lvl9pPr>
          </a:lstStyle>
          <a:p/>
        </p:txBody>
      </p:sp>
      <p:sp>
        <p:nvSpPr>
          <p:cNvPr id="54" name="Google Shape;54;p9"/>
          <p:cNvSpPr txBox="1"/>
          <p:nvPr>
            <p:ph idx="4" type="body"/>
          </p:nvPr>
        </p:nvSpPr>
        <p:spPr>
          <a:xfrm>
            <a:off x="4645025" y="1631156"/>
            <a:ext cx="4041900" cy="29634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0"/>
              </a:spcBef>
              <a:spcAft>
                <a:spcPts val="0"/>
              </a:spcAft>
              <a:buSzPts val="2400"/>
              <a:buChar char="•"/>
              <a:defRPr sz="2400"/>
            </a:lvl1pPr>
            <a:lvl2pPr indent="-355600" lvl="1" marL="914400" algn="l">
              <a:lnSpc>
                <a:spcPct val="100000"/>
              </a:lnSpc>
              <a:spcBef>
                <a:spcPts val="0"/>
              </a:spcBef>
              <a:spcAft>
                <a:spcPts val="0"/>
              </a:spcAft>
              <a:buSzPts val="2000"/>
              <a:buChar char="–"/>
              <a:defRPr sz="2000"/>
            </a:lvl2pPr>
            <a:lvl3pPr indent="-342900" lvl="2" marL="1371600" algn="l">
              <a:lnSpc>
                <a:spcPct val="100000"/>
              </a:lnSpc>
              <a:spcBef>
                <a:spcPts val="0"/>
              </a:spcBef>
              <a:spcAft>
                <a:spcPts val="0"/>
              </a:spcAft>
              <a:buSzPts val="1800"/>
              <a:buChar char="•"/>
              <a:defRPr sz="1800"/>
            </a:lvl3pPr>
            <a:lvl4pPr indent="-330200" lvl="3" marL="1828800" algn="l">
              <a:lnSpc>
                <a:spcPct val="100000"/>
              </a:lnSpc>
              <a:spcBef>
                <a:spcPts val="0"/>
              </a:spcBef>
              <a:spcAft>
                <a:spcPts val="0"/>
              </a:spcAft>
              <a:buSzPts val="1600"/>
              <a:buChar char="–"/>
              <a:defRPr sz="1600"/>
            </a:lvl4pPr>
            <a:lvl5pPr indent="-330200" lvl="4" marL="2286000" algn="l">
              <a:lnSpc>
                <a:spcPct val="100000"/>
              </a:lnSpc>
              <a:spcBef>
                <a:spcPts val="0"/>
              </a:spcBef>
              <a:spcAft>
                <a:spcPts val="0"/>
              </a:spcAft>
              <a:buSzPts val="1600"/>
              <a:buChar char="»"/>
              <a:defRPr sz="1600"/>
            </a:lvl5pPr>
            <a:lvl6pPr indent="-330200" lvl="5" marL="2743200" algn="l">
              <a:lnSpc>
                <a:spcPct val="100000"/>
              </a:lnSpc>
              <a:spcBef>
                <a:spcPts val="0"/>
              </a:spcBef>
              <a:spcAft>
                <a:spcPts val="0"/>
              </a:spcAft>
              <a:buSzPts val="1600"/>
              <a:buChar char="•"/>
              <a:defRPr sz="1600"/>
            </a:lvl6pPr>
            <a:lvl7pPr indent="-330200" lvl="6" marL="3200400" algn="l">
              <a:lnSpc>
                <a:spcPct val="100000"/>
              </a:lnSpc>
              <a:spcBef>
                <a:spcPts val="0"/>
              </a:spcBef>
              <a:spcAft>
                <a:spcPts val="0"/>
              </a:spcAft>
              <a:buSzPts val="1600"/>
              <a:buChar char="•"/>
              <a:defRPr sz="1600"/>
            </a:lvl7pPr>
            <a:lvl8pPr indent="-330200" lvl="7" marL="3657600" algn="l">
              <a:lnSpc>
                <a:spcPct val="100000"/>
              </a:lnSpc>
              <a:spcBef>
                <a:spcPts val="0"/>
              </a:spcBef>
              <a:spcAft>
                <a:spcPts val="0"/>
              </a:spcAft>
              <a:buSzPts val="1600"/>
              <a:buChar char="•"/>
              <a:defRPr sz="1600"/>
            </a:lvl8pPr>
            <a:lvl9pPr indent="-330200" lvl="8" marL="4114800" algn="l">
              <a:lnSpc>
                <a:spcPct val="100000"/>
              </a:lnSpc>
              <a:spcBef>
                <a:spcPts val="0"/>
              </a:spcBef>
              <a:spcAft>
                <a:spcPts val="0"/>
              </a:spcAft>
              <a:buSzPts val="1600"/>
              <a:buChar char="•"/>
              <a:defRPr sz="1600"/>
            </a:lvl9pPr>
          </a:lstStyle>
          <a:p/>
        </p:txBody>
      </p:sp>
      <p:sp>
        <p:nvSpPr>
          <p:cNvPr id="55" name="Google Shape;55;p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56" name="Google Shape;56;p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57" name="Google Shape;57;p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 type="body"/>
          </p:nvPr>
        </p:nvSpPr>
        <p:spPr>
          <a:xfrm>
            <a:off x="3575050" y="204788"/>
            <a:ext cx="5111700" cy="4389900"/>
          </a:xfrm>
          <a:prstGeom prst="rect">
            <a:avLst/>
          </a:prstGeom>
          <a:noFill/>
          <a:ln>
            <a:noFill/>
          </a:ln>
        </p:spPr>
        <p:txBody>
          <a:bodyPr anchorCtr="0" anchor="t" bIns="91425" lIns="91425" spcFirstLastPara="1" rIns="91425" wrap="square" tIns="91425">
            <a:noAutofit/>
          </a:bodyPr>
          <a:lstStyle>
            <a:lvl1pPr indent="-431800" lvl="0" marL="457200" algn="l">
              <a:lnSpc>
                <a:spcPct val="100000"/>
              </a:lnSpc>
              <a:spcBef>
                <a:spcPts val="0"/>
              </a:spcBef>
              <a:spcAft>
                <a:spcPts val="0"/>
              </a:spcAft>
              <a:buSzPts val="3200"/>
              <a:buChar char="•"/>
              <a:defRPr sz="3200"/>
            </a:lvl1pPr>
            <a:lvl2pPr indent="-406400" lvl="1" marL="914400" algn="l">
              <a:lnSpc>
                <a:spcPct val="100000"/>
              </a:lnSpc>
              <a:spcBef>
                <a:spcPts val="0"/>
              </a:spcBef>
              <a:spcAft>
                <a:spcPts val="0"/>
              </a:spcAft>
              <a:buSzPts val="2800"/>
              <a:buChar char="–"/>
              <a:defRPr sz="2800"/>
            </a:lvl2pPr>
            <a:lvl3pPr indent="-381000" lvl="2" marL="1371600" algn="l">
              <a:lnSpc>
                <a:spcPct val="100000"/>
              </a:lnSpc>
              <a:spcBef>
                <a:spcPts val="0"/>
              </a:spcBef>
              <a:spcAft>
                <a:spcPts val="0"/>
              </a:spcAft>
              <a:buSzPts val="2400"/>
              <a:buChar char="•"/>
              <a:defRPr sz="24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61" name="Google Shape;61;p10"/>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Calibri"/>
              <a:buNone/>
              <a:defRPr sz="1400"/>
            </a:lvl1pPr>
            <a:lvl2pPr indent="-228600" lvl="1" marL="914400" algn="l">
              <a:lnSpc>
                <a:spcPct val="100000"/>
              </a:lnSpc>
              <a:spcBef>
                <a:spcPts val="0"/>
              </a:spcBef>
              <a:spcAft>
                <a:spcPts val="0"/>
              </a:spcAft>
              <a:buSzPts val="1200"/>
              <a:buFont typeface="Calibri"/>
              <a:buNone/>
              <a:defRPr sz="1200"/>
            </a:lvl2pPr>
            <a:lvl3pPr indent="-228600" lvl="2" marL="1371600" algn="l">
              <a:lnSpc>
                <a:spcPct val="100000"/>
              </a:lnSpc>
              <a:spcBef>
                <a:spcPts val="0"/>
              </a:spcBef>
              <a:spcAft>
                <a:spcPts val="0"/>
              </a:spcAft>
              <a:buSzPts val="1000"/>
              <a:buFont typeface="Calibri"/>
              <a:buNone/>
              <a:defRPr sz="1000"/>
            </a:lvl3pPr>
            <a:lvl4pPr indent="-228600" lvl="3" marL="1828800" algn="l">
              <a:lnSpc>
                <a:spcPct val="100000"/>
              </a:lnSpc>
              <a:spcBef>
                <a:spcPts val="0"/>
              </a:spcBef>
              <a:spcAft>
                <a:spcPts val="0"/>
              </a:spcAft>
              <a:buSzPts val="900"/>
              <a:buFont typeface="Calibri"/>
              <a:buNone/>
              <a:defRPr sz="900"/>
            </a:lvl4pPr>
            <a:lvl5pPr indent="-228600" lvl="4" marL="2286000" algn="l">
              <a:lnSpc>
                <a:spcPct val="100000"/>
              </a:lnSpc>
              <a:spcBef>
                <a:spcPts val="0"/>
              </a:spcBef>
              <a:spcAft>
                <a:spcPts val="0"/>
              </a:spcAft>
              <a:buSzPts val="900"/>
              <a:buFont typeface="Calibri"/>
              <a:buNone/>
              <a:defRPr sz="900"/>
            </a:lvl5pPr>
            <a:lvl6pPr indent="-228600" lvl="5" marL="2743200" algn="l">
              <a:lnSpc>
                <a:spcPct val="100000"/>
              </a:lnSpc>
              <a:spcBef>
                <a:spcPts val="0"/>
              </a:spcBef>
              <a:spcAft>
                <a:spcPts val="0"/>
              </a:spcAft>
              <a:buSzPts val="900"/>
              <a:buFont typeface="Calibri"/>
              <a:buNone/>
              <a:defRPr sz="900"/>
            </a:lvl6pPr>
            <a:lvl7pPr indent="-228600" lvl="6" marL="3200400" algn="l">
              <a:lnSpc>
                <a:spcPct val="100000"/>
              </a:lnSpc>
              <a:spcBef>
                <a:spcPts val="0"/>
              </a:spcBef>
              <a:spcAft>
                <a:spcPts val="0"/>
              </a:spcAft>
              <a:buSzPts val="900"/>
              <a:buFont typeface="Calibri"/>
              <a:buNone/>
              <a:defRPr sz="900"/>
            </a:lvl7pPr>
            <a:lvl8pPr indent="-228600" lvl="7" marL="3657600" algn="l">
              <a:lnSpc>
                <a:spcPct val="100000"/>
              </a:lnSpc>
              <a:spcBef>
                <a:spcPts val="0"/>
              </a:spcBef>
              <a:spcAft>
                <a:spcPts val="0"/>
              </a:spcAft>
              <a:buSzPts val="900"/>
              <a:buFont typeface="Calibri"/>
              <a:buNone/>
              <a:defRPr sz="900"/>
            </a:lvl8pPr>
            <a:lvl9pPr indent="-228600" lvl="8" marL="4114800" algn="l">
              <a:lnSpc>
                <a:spcPct val="100000"/>
              </a:lnSpc>
              <a:spcBef>
                <a:spcPts val="0"/>
              </a:spcBef>
              <a:spcAft>
                <a:spcPts val="0"/>
              </a:spcAft>
              <a:buSzPts val="900"/>
              <a:buFont typeface="Calibri"/>
              <a:buNone/>
              <a:defRPr sz="900"/>
            </a:lvl9pPr>
          </a:lstStyle>
          <a:p/>
        </p:txBody>
      </p:sp>
      <p:sp>
        <p:nvSpPr>
          <p:cNvPr id="62" name="Google Shape;62;p10"/>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63" name="Google Shape;63;p1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64" name="Google Shape;64;p1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 name="Shape 6"/>
        <p:cNvGrpSpPr/>
        <p:nvPr/>
      </p:nvGrpSpPr>
      <p:grpSpPr>
        <a:xfrm>
          <a:off x="0" y="0"/>
          <a:ext cx="0" cy="0"/>
          <a:chOff x="0" y="0"/>
          <a:chExt cx="0" cy="0"/>
        </a:xfrm>
      </p:grpSpPr>
      <p:sp>
        <p:nvSpPr>
          <p:cNvPr id="7" name="Google Shape;7;p1"/>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sz="1800"/>
            </a:lvl2pPr>
            <a:lvl3pPr lvl="2" marR="0" rtl="0" algn="l">
              <a:spcBef>
                <a:spcPts val="0"/>
              </a:spcBef>
              <a:spcAft>
                <a:spcPts val="0"/>
              </a:spcAft>
              <a:buSzPts val="1400"/>
              <a:buNone/>
              <a:defRPr sz="1800"/>
            </a:lvl3pPr>
            <a:lvl4pPr lvl="3" marR="0" rtl="0" algn="l">
              <a:spcBef>
                <a:spcPts val="0"/>
              </a:spcBef>
              <a:spcAft>
                <a:spcPts val="0"/>
              </a:spcAft>
              <a:buSzPts val="1400"/>
              <a:buNone/>
              <a:defRPr sz="1800"/>
            </a:lvl4pPr>
            <a:lvl5pPr lvl="4" marR="0" rtl="0" algn="l">
              <a:spcBef>
                <a:spcPts val="0"/>
              </a:spcBef>
              <a:spcAft>
                <a:spcPts val="0"/>
              </a:spcAft>
              <a:buSzPts val="1400"/>
              <a:buNone/>
              <a:defRPr sz="1800"/>
            </a:lvl5pPr>
            <a:lvl6pPr lvl="5" marR="0" rtl="0" algn="l">
              <a:spcBef>
                <a:spcPts val="0"/>
              </a:spcBef>
              <a:spcAft>
                <a:spcPts val="0"/>
              </a:spcAft>
              <a:buSzPts val="1400"/>
              <a:buNone/>
              <a:defRPr sz="1800"/>
            </a:lvl6pPr>
            <a:lvl7pPr lvl="6" marR="0" rtl="0" algn="l">
              <a:spcBef>
                <a:spcPts val="0"/>
              </a:spcBef>
              <a:spcAft>
                <a:spcPts val="0"/>
              </a:spcAft>
              <a:buSzPts val="1400"/>
              <a:buNone/>
              <a:defRPr sz="1800"/>
            </a:lvl7pPr>
            <a:lvl8pPr lvl="7" marR="0" rtl="0" algn="l">
              <a:spcBef>
                <a:spcPts val="0"/>
              </a:spcBef>
              <a:spcAft>
                <a:spcPts val="0"/>
              </a:spcAft>
              <a:buSzPts val="1400"/>
              <a:buNone/>
              <a:defRPr sz="1800"/>
            </a:lvl8pPr>
            <a:lvl9pPr lvl="8" marR="0" rtl="0" algn="l">
              <a:spcBef>
                <a:spcPts val="0"/>
              </a:spcBef>
              <a:spcAft>
                <a:spcPts val="0"/>
              </a:spcAft>
              <a:buSzPts val="1400"/>
              <a:buNone/>
              <a:defRPr sz="1800"/>
            </a:lvl9pPr>
          </a:lstStyle>
          <a:p/>
        </p:txBody>
      </p:sp>
      <p:sp>
        <p:nvSpPr>
          <p:cNvPr id="8" name="Google Shape;8;p1"/>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 name="Google Shape;9;p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10" name="Google Shape;10;p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Times New Roman"/>
              <a:buNone/>
              <a:defRPr b="0" i="0" sz="1200" u="none" cap="none" strike="noStrike">
                <a:solidFill>
                  <a:srgbClr val="888888"/>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11" name="Google Shape;11;p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888888"/>
              </a:buClr>
              <a:buSzPts val="300"/>
              <a:buFont typeface="Times New Roman"/>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2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5.jpg"/><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33.jpg"/><Relationship Id="rId5"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35.jpg"/><Relationship Id="rId5"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37.jpg"/><Relationship Id="rId5"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24.jp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6.jpg"/><Relationship Id="rId5" Type="http://schemas.openxmlformats.org/officeDocument/2006/relationships/image" Target="../media/image3.jpg"/><Relationship Id="rId6" Type="http://schemas.openxmlformats.org/officeDocument/2006/relationships/image" Target="../media/image16.png"/><Relationship Id="rId7"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1.jpg"/><Relationship Id="rId5" Type="http://schemas.openxmlformats.org/officeDocument/2006/relationships/image" Target="../media/image7.jpg"/><Relationship Id="rId6"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4.jp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7.jp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21.jp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Times New Roman"/>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endParaRPr b="0" i="0" sz="1200" u="none" cap="none" strike="noStrike">
              <a:solidFill>
                <a:srgbClr val="888888"/>
              </a:solidFill>
              <a:latin typeface="Times New Roman"/>
              <a:ea typeface="Times New Roman"/>
              <a:cs typeface="Times New Roman"/>
              <a:sym typeface="Times New Roman"/>
            </a:endParaRPr>
          </a:p>
        </p:txBody>
      </p:sp>
      <p:sp>
        <p:nvSpPr>
          <p:cNvPr id="95" name="Google Shape;95;p16"/>
          <p:cNvSpPr txBox="1"/>
          <p:nvPr/>
        </p:nvSpPr>
        <p:spPr>
          <a:xfrm>
            <a:off x="1165200" y="2904700"/>
            <a:ext cx="6911400" cy="91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967A9"/>
              </a:buClr>
              <a:buSzPts val="1200"/>
              <a:buFont typeface="Arial"/>
              <a:buNone/>
            </a:pPr>
            <a:r>
              <a:rPr b="1" lang="en-US" sz="3900">
                <a:solidFill>
                  <a:srgbClr val="92D050"/>
                </a:solidFill>
                <a:highlight>
                  <a:srgbClr val="FFFF00"/>
                </a:highlight>
              </a:rPr>
              <a:t>[INSERT TEAM NAME]</a:t>
            </a:r>
            <a:r>
              <a:rPr b="1" i="0" lang="en-US" sz="3900" u="none" cap="none" strike="noStrike">
                <a:solidFill>
                  <a:srgbClr val="92D050"/>
                </a:solidFill>
                <a:highlight>
                  <a:srgbClr val="FFFF00"/>
                </a:highlight>
                <a:latin typeface="Arial"/>
                <a:ea typeface="Arial"/>
                <a:cs typeface="Arial"/>
                <a:sym typeface="Arial"/>
              </a:rPr>
              <a:t> </a:t>
            </a:r>
            <a:endParaRPr sz="3900">
              <a:solidFill>
                <a:srgbClr val="92D050"/>
              </a:solidFill>
              <a:highlight>
                <a:srgbClr val="FFFF00"/>
              </a:highlight>
            </a:endParaRPr>
          </a:p>
        </p:txBody>
      </p:sp>
      <p:sp>
        <p:nvSpPr>
          <p:cNvPr id="96" name="Google Shape;96;p16"/>
          <p:cNvSpPr txBox="1"/>
          <p:nvPr>
            <p:ph idx="4294967295" type="title"/>
          </p:nvPr>
        </p:nvSpPr>
        <p:spPr>
          <a:xfrm>
            <a:off x="1805400" y="3613375"/>
            <a:ext cx="5631000" cy="965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93"/>
              <a:buFont typeface="Calibri"/>
              <a:buNone/>
            </a:pPr>
            <a:r>
              <a:rPr b="1" lang="en-US" sz="2500">
                <a:solidFill>
                  <a:srgbClr val="92D050"/>
                </a:solidFill>
                <a:latin typeface="Arial"/>
                <a:ea typeface="Arial"/>
                <a:cs typeface="Arial"/>
                <a:sym typeface="Arial"/>
              </a:rPr>
              <a:t>2024 KROC PARENT PRESENTATION</a:t>
            </a:r>
            <a:endParaRPr b="1" i="0" sz="2500" u="none" cap="none" strike="noStrike">
              <a:solidFill>
                <a:srgbClr val="92D050"/>
              </a:solidFill>
              <a:latin typeface="Arial"/>
              <a:ea typeface="Arial"/>
              <a:cs typeface="Arial"/>
              <a:sym typeface="Arial"/>
            </a:endParaRPr>
          </a:p>
        </p:txBody>
      </p:sp>
      <p:pic>
        <p:nvPicPr>
          <p:cNvPr id="97" name="Google Shape;97;p16"/>
          <p:cNvPicPr preferRelativeResize="0"/>
          <p:nvPr/>
        </p:nvPicPr>
        <p:blipFill>
          <a:blip r:embed="rId4">
            <a:alphaModFix/>
          </a:blip>
          <a:stretch>
            <a:fillRect/>
          </a:stretch>
        </p:blipFill>
        <p:spPr>
          <a:xfrm>
            <a:off x="271475" y="3289500"/>
            <a:ext cx="1854000" cy="1854000"/>
          </a:xfrm>
          <a:prstGeom prst="rect">
            <a:avLst/>
          </a:prstGeom>
          <a:noFill/>
          <a:ln>
            <a:noFill/>
          </a:ln>
        </p:spPr>
      </p:pic>
      <p:pic>
        <p:nvPicPr>
          <p:cNvPr id="98" name="Google Shape;98;p16"/>
          <p:cNvPicPr preferRelativeResize="0"/>
          <p:nvPr/>
        </p:nvPicPr>
        <p:blipFill>
          <a:blip r:embed="rId5">
            <a:alphaModFix/>
          </a:blip>
          <a:stretch>
            <a:fillRect/>
          </a:stretch>
        </p:blipFill>
        <p:spPr>
          <a:xfrm>
            <a:off x="3013475" y="685800"/>
            <a:ext cx="3214838" cy="21427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p2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Times New Roman"/>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endParaRPr b="0" i="0" sz="1200" u="none" cap="none" strike="noStrike">
              <a:solidFill>
                <a:srgbClr val="888888"/>
              </a:solidFill>
              <a:latin typeface="Times New Roman"/>
              <a:ea typeface="Times New Roman"/>
              <a:cs typeface="Times New Roman"/>
              <a:sym typeface="Times New Roman"/>
            </a:endParaRPr>
          </a:p>
        </p:txBody>
      </p:sp>
      <p:pic>
        <p:nvPicPr>
          <p:cNvPr id="176" name="Google Shape;176;p25"/>
          <p:cNvPicPr preferRelativeResize="0"/>
          <p:nvPr/>
        </p:nvPicPr>
        <p:blipFill>
          <a:blip r:embed="rId4">
            <a:alphaModFix/>
          </a:blip>
          <a:stretch>
            <a:fillRect/>
          </a:stretch>
        </p:blipFill>
        <p:spPr>
          <a:xfrm>
            <a:off x="271475" y="3289500"/>
            <a:ext cx="1854000" cy="1854000"/>
          </a:xfrm>
          <a:prstGeom prst="rect">
            <a:avLst/>
          </a:prstGeom>
          <a:noFill/>
          <a:ln>
            <a:noFill/>
          </a:ln>
        </p:spPr>
      </p:pic>
      <p:sp>
        <p:nvSpPr>
          <p:cNvPr id="177" name="Google Shape;177;p25"/>
          <p:cNvSpPr txBox="1"/>
          <p:nvPr/>
        </p:nvSpPr>
        <p:spPr>
          <a:xfrm>
            <a:off x="1459600" y="1779675"/>
            <a:ext cx="4018500" cy="27060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A967A9"/>
              </a:buClr>
              <a:buSzPts val="1200"/>
              <a:buChar char="●"/>
            </a:pPr>
            <a:r>
              <a:rPr lang="en-US" sz="1200">
                <a:solidFill>
                  <a:srgbClr val="A967A9"/>
                </a:solidFill>
              </a:rPr>
              <a:t>Developing sporting behavior in students.</a:t>
            </a:r>
            <a:endParaRPr sz="1200">
              <a:solidFill>
                <a:srgbClr val="A967A9"/>
              </a:solidFill>
            </a:endParaRPr>
          </a:p>
          <a:p>
            <a:pPr indent="-304800" lvl="0" marL="457200" rtl="0" algn="l">
              <a:lnSpc>
                <a:spcPct val="115000"/>
              </a:lnSpc>
              <a:spcBef>
                <a:spcPts val="0"/>
              </a:spcBef>
              <a:spcAft>
                <a:spcPts val="0"/>
              </a:spcAft>
              <a:buClr>
                <a:srgbClr val="A967A9"/>
              </a:buClr>
              <a:buSzPts val="1200"/>
              <a:buChar char="●"/>
            </a:pPr>
            <a:r>
              <a:rPr lang="en-US" sz="1200">
                <a:solidFill>
                  <a:srgbClr val="A967A9"/>
                </a:solidFill>
              </a:rPr>
              <a:t>Develop student respect for coaches and good behavior while interacting with others.</a:t>
            </a:r>
            <a:endParaRPr sz="1200">
              <a:solidFill>
                <a:srgbClr val="A967A9"/>
              </a:solidFill>
            </a:endParaRPr>
          </a:p>
          <a:p>
            <a:pPr indent="-304800" lvl="0" marL="457200" rtl="0" algn="l">
              <a:lnSpc>
                <a:spcPct val="115000"/>
              </a:lnSpc>
              <a:spcBef>
                <a:spcPts val="0"/>
              </a:spcBef>
              <a:spcAft>
                <a:spcPts val="0"/>
              </a:spcAft>
              <a:buClr>
                <a:srgbClr val="A967A9"/>
              </a:buClr>
              <a:buSzPts val="1200"/>
              <a:buChar char="●"/>
            </a:pPr>
            <a:r>
              <a:rPr lang="en-US" sz="1200">
                <a:solidFill>
                  <a:srgbClr val="A967A9"/>
                </a:solidFill>
              </a:rPr>
              <a:t>Develop effective motivational skills.</a:t>
            </a:r>
            <a:endParaRPr sz="1200">
              <a:solidFill>
                <a:srgbClr val="A967A9"/>
              </a:solidFill>
            </a:endParaRPr>
          </a:p>
          <a:p>
            <a:pPr indent="-304800" lvl="1" marL="914400" rtl="0" algn="l">
              <a:lnSpc>
                <a:spcPct val="115000"/>
              </a:lnSpc>
              <a:spcBef>
                <a:spcPts val="0"/>
              </a:spcBef>
              <a:spcAft>
                <a:spcPts val="0"/>
              </a:spcAft>
              <a:buClr>
                <a:srgbClr val="A967A9"/>
              </a:buClr>
              <a:buSzPts val="1200"/>
              <a:buChar char="○"/>
            </a:pPr>
            <a:r>
              <a:rPr lang="en-US" sz="1200">
                <a:solidFill>
                  <a:srgbClr val="A967A9"/>
                </a:solidFill>
              </a:rPr>
              <a:t>Encourage student self-confidence and self-esteem development.</a:t>
            </a:r>
            <a:endParaRPr sz="1200">
              <a:solidFill>
                <a:srgbClr val="A967A9"/>
              </a:solidFill>
            </a:endParaRPr>
          </a:p>
          <a:p>
            <a:pPr indent="-304800" lvl="1" marL="914400" rtl="0" algn="l">
              <a:lnSpc>
                <a:spcPct val="115000"/>
              </a:lnSpc>
              <a:spcBef>
                <a:spcPts val="0"/>
              </a:spcBef>
              <a:spcAft>
                <a:spcPts val="0"/>
              </a:spcAft>
              <a:buClr>
                <a:srgbClr val="A967A9"/>
              </a:buClr>
              <a:buSzPts val="1200"/>
              <a:buChar char="○"/>
            </a:pPr>
            <a:r>
              <a:rPr lang="en-US" sz="1200">
                <a:solidFill>
                  <a:srgbClr val="A967A9"/>
                </a:solidFill>
              </a:rPr>
              <a:t>Show acceptance.</a:t>
            </a:r>
            <a:endParaRPr sz="1200">
              <a:solidFill>
                <a:srgbClr val="A967A9"/>
              </a:solidFill>
            </a:endParaRPr>
          </a:p>
          <a:p>
            <a:pPr indent="-304800" lvl="1" marL="914400" rtl="0" algn="l">
              <a:lnSpc>
                <a:spcPct val="115000"/>
              </a:lnSpc>
              <a:spcBef>
                <a:spcPts val="0"/>
              </a:spcBef>
              <a:spcAft>
                <a:spcPts val="0"/>
              </a:spcAft>
              <a:buClr>
                <a:srgbClr val="A967A9"/>
              </a:buClr>
              <a:buSzPts val="1200"/>
              <a:buChar char="○"/>
            </a:pPr>
            <a:r>
              <a:rPr lang="en-US" sz="1200">
                <a:solidFill>
                  <a:srgbClr val="A967A9"/>
                </a:solidFill>
              </a:rPr>
              <a:t>React positively to mistakes.</a:t>
            </a:r>
            <a:endParaRPr sz="1200">
              <a:solidFill>
                <a:srgbClr val="A967A9"/>
              </a:solidFill>
            </a:endParaRPr>
          </a:p>
          <a:p>
            <a:pPr indent="-304800" lvl="1" marL="914400" rtl="0" algn="l">
              <a:lnSpc>
                <a:spcPct val="115000"/>
              </a:lnSpc>
              <a:spcBef>
                <a:spcPts val="0"/>
              </a:spcBef>
              <a:spcAft>
                <a:spcPts val="0"/>
              </a:spcAft>
              <a:buClr>
                <a:srgbClr val="A967A9"/>
              </a:buClr>
              <a:buSzPts val="1200"/>
              <a:buChar char="○"/>
            </a:pPr>
            <a:r>
              <a:rPr lang="en-US" sz="1200">
                <a:solidFill>
                  <a:srgbClr val="A967A9"/>
                </a:solidFill>
              </a:rPr>
              <a:t>Give encouragements.</a:t>
            </a:r>
            <a:endParaRPr sz="1200">
              <a:solidFill>
                <a:srgbClr val="A967A9"/>
              </a:solidFill>
            </a:endParaRPr>
          </a:p>
          <a:p>
            <a:pPr indent="-304800" lvl="1" marL="914400" rtl="0" algn="l">
              <a:lnSpc>
                <a:spcPct val="115000"/>
              </a:lnSpc>
              <a:spcBef>
                <a:spcPts val="0"/>
              </a:spcBef>
              <a:spcAft>
                <a:spcPts val="0"/>
              </a:spcAft>
              <a:buClr>
                <a:srgbClr val="A967A9"/>
              </a:buClr>
              <a:buSzPts val="1200"/>
              <a:buChar char="○"/>
            </a:pPr>
            <a:r>
              <a:rPr lang="en-US" sz="1200">
                <a:solidFill>
                  <a:srgbClr val="A967A9"/>
                </a:solidFill>
              </a:rPr>
              <a:t>Use positive instructional methods such as specific feedback, specific encouragement and constructive criticism.</a:t>
            </a:r>
            <a:endParaRPr sz="1200">
              <a:solidFill>
                <a:srgbClr val="A967A9"/>
              </a:solidFill>
            </a:endParaRPr>
          </a:p>
        </p:txBody>
      </p:sp>
      <p:sp>
        <p:nvSpPr>
          <p:cNvPr id="178" name="Google Shape;178;p25"/>
          <p:cNvSpPr txBox="1"/>
          <p:nvPr>
            <p:ph idx="4294967295" type="title"/>
          </p:nvPr>
        </p:nvSpPr>
        <p:spPr>
          <a:xfrm>
            <a:off x="1208475" y="775175"/>
            <a:ext cx="6901200" cy="615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00"/>
              <a:buFont typeface="Calibri"/>
              <a:buNone/>
            </a:pPr>
            <a:r>
              <a:rPr b="1" lang="en-US" sz="3000">
                <a:solidFill>
                  <a:srgbClr val="A967A9"/>
                </a:solidFill>
                <a:latin typeface="Arial"/>
                <a:ea typeface="Arial"/>
                <a:cs typeface="Arial"/>
                <a:sym typeface="Arial"/>
              </a:rPr>
              <a:t>COACHING POSITIVE MOTIVATION (CONT.)</a:t>
            </a:r>
            <a:endParaRPr b="1" i="0" sz="3000" u="none" cap="none" strike="noStrike">
              <a:solidFill>
                <a:srgbClr val="A967A9"/>
              </a:solidFill>
              <a:latin typeface="Arial"/>
              <a:ea typeface="Arial"/>
              <a:cs typeface="Arial"/>
              <a:sym typeface="Arial"/>
            </a:endParaRPr>
          </a:p>
        </p:txBody>
      </p:sp>
      <p:pic>
        <p:nvPicPr>
          <p:cNvPr id="179" name="Google Shape;179;p25"/>
          <p:cNvPicPr preferRelativeResize="0"/>
          <p:nvPr/>
        </p:nvPicPr>
        <p:blipFill rotWithShape="1">
          <a:blip r:embed="rId5">
            <a:alphaModFix/>
          </a:blip>
          <a:srcRect b="0" l="26528" r="9332" t="0"/>
          <a:stretch/>
        </p:blipFill>
        <p:spPr>
          <a:xfrm>
            <a:off x="5563975" y="1796800"/>
            <a:ext cx="2467476" cy="25638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
        <p:nvSpPr>
          <p:cNvPr id="184" name="Google Shape;184;p2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Times New Roman"/>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endParaRPr b="0" i="0" sz="1200" u="none" cap="none" strike="noStrike">
              <a:solidFill>
                <a:srgbClr val="888888"/>
              </a:solidFill>
              <a:latin typeface="Times New Roman"/>
              <a:ea typeface="Times New Roman"/>
              <a:cs typeface="Times New Roman"/>
              <a:sym typeface="Times New Roman"/>
            </a:endParaRPr>
          </a:p>
        </p:txBody>
      </p:sp>
      <p:pic>
        <p:nvPicPr>
          <p:cNvPr id="185" name="Google Shape;185;p26"/>
          <p:cNvPicPr preferRelativeResize="0"/>
          <p:nvPr/>
        </p:nvPicPr>
        <p:blipFill>
          <a:blip r:embed="rId4">
            <a:alphaModFix/>
          </a:blip>
          <a:stretch>
            <a:fillRect/>
          </a:stretch>
        </p:blipFill>
        <p:spPr>
          <a:xfrm>
            <a:off x="271475" y="3289500"/>
            <a:ext cx="1854000" cy="1854000"/>
          </a:xfrm>
          <a:prstGeom prst="rect">
            <a:avLst/>
          </a:prstGeom>
          <a:noFill/>
          <a:ln>
            <a:noFill/>
          </a:ln>
        </p:spPr>
      </p:pic>
      <p:sp>
        <p:nvSpPr>
          <p:cNvPr id="186" name="Google Shape;186;p26"/>
          <p:cNvSpPr txBox="1"/>
          <p:nvPr>
            <p:ph type="title"/>
          </p:nvPr>
        </p:nvSpPr>
        <p:spPr>
          <a:xfrm>
            <a:off x="457200" y="575575"/>
            <a:ext cx="8229600" cy="663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Calibri"/>
              <a:buNone/>
            </a:pPr>
            <a:r>
              <a:rPr b="1" lang="en-US" sz="3000">
                <a:solidFill>
                  <a:srgbClr val="0070C0"/>
                </a:solidFill>
                <a:latin typeface="Arial"/>
                <a:ea typeface="Arial"/>
                <a:cs typeface="Arial"/>
                <a:sym typeface="Arial"/>
              </a:rPr>
              <a:t>NUTRITIONAL</a:t>
            </a:r>
            <a:r>
              <a:rPr b="1" lang="en-US" sz="3000">
                <a:solidFill>
                  <a:srgbClr val="0070C0"/>
                </a:solidFill>
                <a:latin typeface="Arial"/>
                <a:ea typeface="Arial"/>
                <a:cs typeface="Arial"/>
                <a:sym typeface="Arial"/>
              </a:rPr>
              <a:t> CHALLENGES</a:t>
            </a:r>
            <a:endParaRPr sz="3000"/>
          </a:p>
        </p:txBody>
      </p:sp>
      <p:sp>
        <p:nvSpPr>
          <p:cNvPr id="187" name="Google Shape;187;p26"/>
          <p:cNvSpPr txBox="1"/>
          <p:nvPr>
            <p:ph idx="4294967295" type="body"/>
          </p:nvPr>
        </p:nvSpPr>
        <p:spPr>
          <a:xfrm>
            <a:off x="1486325" y="1332025"/>
            <a:ext cx="3882000" cy="204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Clr>
                <a:schemeClr val="lt1"/>
              </a:buClr>
              <a:buSzPts val="2000"/>
              <a:buFont typeface="Arial"/>
              <a:buNone/>
            </a:pPr>
            <a:r>
              <a:rPr lang="en-US" sz="1400">
                <a:solidFill>
                  <a:srgbClr val="0070C0"/>
                </a:solidFill>
                <a:latin typeface="Arial"/>
                <a:ea typeface="Arial"/>
                <a:cs typeface="Arial"/>
                <a:sym typeface="Arial"/>
              </a:rPr>
              <a:t>Every week </a:t>
            </a:r>
            <a:r>
              <a:rPr lang="en-US" sz="1400">
                <a:solidFill>
                  <a:srgbClr val="0070C0"/>
                </a:solidFill>
                <a:highlight>
                  <a:srgbClr val="FFFF00"/>
                </a:highlight>
                <a:latin typeface="Arial"/>
                <a:ea typeface="Arial"/>
                <a:cs typeface="Arial"/>
                <a:sym typeface="Arial"/>
              </a:rPr>
              <a:t>[Insert Team Name]</a:t>
            </a:r>
            <a:r>
              <a:rPr lang="en-US" sz="1400">
                <a:solidFill>
                  <a:srgbClr val="0070C0"/>
                </a:solidFill>
                <a:latin typeface="Arial"/>
                <a:ea typeface="Arial"/>
                <a:cs typeface="Arial"/>
                <a:sym typeface="Arial"/>
              </a:rPr>
              <a:t> assigns a Nutritional Challenge. We discuss it at the training and send it home with your child. Each child is accountable for their Nutritional Challenge. Each week, if they successfully completed the Challenge, they will return the signed slip and be entered in a drawing. Please discuss the reason for the Nutritional Challenge and the importance of completing it.</a:t>
            </a:r>
            <a:endParaRPr i="0" sz="1400" u="none" cap="none" strike="noStrike">
              <a:solidFill>
                <a:srgbClr val="0070C0"/>
              </a:solidFill>
              <a:latin typeface="Arial"/>
              <a:ea typeface="Arial"/>
              <a:cs typeface="Arial"/>
              <a:sym typeface="Arial"/>
            </a:endParaRPr>
          </a:p>
        </p:txBody>
      </p:sp>
      <p:pic>
        <p:nvPicPr>
          <p:cNvPr id="188" name="Google Shape;188;p26"/>
          <p:cNvPicPr preferRelativeResize="0"/>
          <p:nvPr/>
        </p:nvPicPr>
        <p:blipFill rotWithShape="1">
          <a:blip r:embed="rId5">
            <a:alphaModFix/>
          </a:blip>
          <a:srcRect b="0" l="32178" r="13245" t="0"/>
          <a:stretch/>
        </p:blipFill>
        <p:spPr>
          <a:xfrm>
            <a:off x="5542680" y="1332025"/>
            <a:ext cx="2420946" cy="2956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sp>
        <p:nvSpPr>
          <p:cNvPr id="193" name="Google Shape;193;p2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Times New Roman"/>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endParaRPr b="0" i="0" sz="1200" u="none" cap="none" strike="noStrike">
              <a:solidFill>
                <a:srgbClr val="888888"/>
              </a:solidFill>
              <a:latin typeface="Times New Roman"/>
              <a:ea typeface="Times New Roman"/>
              <a:cs typeface="Times New Roman"/>
              <a:sym typeface="Times New Roman"/>
            </a:endParaRPr>
          </a:p>
        </p:txBody>
      </p:sp>
      <p:pic>
        <p:nvPicPr>
          <p:cNvPr id="194" name="Google Shape;194;p27"/>
          <p:cNvPicPr preferRelativeResize="0"/>
          <p:nvPr/>
        </p:nvPicPr>
        <p:blipFill>
          <a:blip r:embed="rId4">
            <a:alphaModFix/>
          </a:blip>
          <a:stretch>
            <a:fillRect/>
          </a:stretch>
        </p:blipFill>
        <p:spPr>
          <a:xfrm>
            <a:off x="271475" y="3289500"/>
            <a:ext cx="1854000" cy="1854000"/>
          </a:xfrm>
          <a:prstGeom prst="rect">
            <a:avLst/>
          </a:prstGeom>
          <a:noFill/>
          <a:ln>
            <a:noFill/>
          </a:ln>
        </p:spPr>
      </p:pic>
      <p:sp>
        <p:nvSpPr>
          <p:cNvPr id="195" name="Google Shape;195;p27"/>
          <p:cNvSpPr txBox="1"/>
          <p:nvPr>
            <p:ph idx="4294967295" type="title"/>
          </p:nvPr>
        </p:nvSpPr>
        <p:spPr>
          <a:xfrm>
            <a:off x="881750" y="538477"/>
            <a:ext cx="7772400" cy="57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00"/>
              <a:buFont typeface="Calibri"/>
              <a:buNone/>
            </a:pPr>
            <a:r>
              <a:rPr b="1" lang="en-US" sz="3000">
                <a:solidFill>
                  <a:srgbClr val="E71D8C"/>
                </a:solidFill>
                <a:latin typeface="Arial"/>
                <a:ea typeface="Arial"/>
                <a:cs typeface="Arial"/>
                <a:sym typeface="Arial"/>
              </a:rPr>
              <a:t>LOGGING MILEAGE</a:t>
            </a:r>
            <a:endParaRPr b="1" i="0" sz="3000" u="none" cap="none" strike="noStrike">
              <a:solidFill>
                <a:srgbClr val="E71D8C"/>
              </a:solidFill>
              <a:latin typeface="Arial"/>
              <a:ea typeface="Arial"/>
              <a:cs typeface="Arial"/>
              <a:sym typeface="Arial"/>
            </a:endParaRPr>
          </a:p>
        </p:txBody>
      </p:sp>
      <p:sp>
        <p:nvSpPr>
          <p:cNvPr id="196" name="Google Shape;196;p27"/>
          <p:cNvSpPr txBox="1"/>
          <p:nvPr>
            <p:ph idx="4294967295" type="body"/>
          </p:nvPr>
        </p:nvSpPr>
        <p:spPr>
          <a:xfrm>
            <a:off x="1496125" y="1372950"/>
            <a:ext cx="3803700" cy="2397600"/>
          </a:xfrm>
          <a:prstGeom prst="rect">
            <a:avLst/>
          </a:prstGeom>
          <a:noFill/>
          <a:ln>
            <a:noFill/>
          </a:ln>
        </p:spPr>
        <p:txBody>
          <a:bodyPr anchorCtr="0" anchor="t" bIns="45700" lIns="91425" spcFirstLastPara="1" rIns="91425" wrap="square" tIns="45700">
            <a:noAutofit/>
          </a:bodyPr>
          <a:lstStyle/>
          <a:p>
            <a:pPr indent="0" lvl="0" marL="0" rtl="0" algn="ctr">
              <a:spcBef>
                <a:spcPts val="480"/>
              </a:spcBef>
              <a:spcAft>
                <a:spcPts val="0"/>
              </a:spcAft>
              <a:buNone/>
            </a:pPr>
            <a:r>
              <a:rPr lang="en-US" sz="1400">
                <a:solidFill>
                  <a:srgbClr val="E71D8C"/>
                </a:solidFill>
                <a:highlight>
                  <a:srgbClr val="FFFF00"/>
                </a:highlight>
                <a:latin typeface="Arial"/>
                <a:ea typeface="Arial"/>
                <a:cs typeface="Arial"/>
                <a:sym typeface="Arial"/>
              </a:rPr>
              <a:t>OPTIONAL SLIDE – here you would insert how you plan to have kids log any mileage outside the trainings. </a:t>
            </a:r>
            <a:r>
              <a:rPr lang="en-US" sz="1400">
                <a:solidFill>
                  <a:srgbClr val="E71D8C"/>
                </a:solidFill>
                <a:latin typeface="Arial"/>
                <a:ea typeface="Arial"/>
                <a:cs typeface="Arial"/>
                <a:sym typeface="Arial"/>
              </a:rPr>
              <a:t> </a:t>
            </a:r>
            <a:endParaRPr sz="1400">
              <a:solidFill>
                <a:srgbClr val="E71D8C"/>
              </a:solidFill>
              <a:latin typeface="Arial"/>
              <a:ea typeface="Arial"/>
              <a:cs typeface="Arial"/>
              <a:sym typeface="Arial"/>
            </a:endParaRPr>
          </a:p>
          <a:p>
            <a:pPr indent="0" lvl="0" marL="0" rtl="0" algn="ctr">
              <a:spcBef>
                <a:spcPts val="480"/>
              </a:spcBef>
              <a:spcAft>
                <a:spcPts val="0"/>
              </a:spcAft>
              <a:buNone/>
            </a:pPr>
            <a:r>
              <a:t/>
            </a:r>
            <a:endParaRPr sz="1400">
              <a:solidFill>
                <a:srgbClr val="E71D8C"/>
              </a:solidFill>
              <a:latin typeface="Arial"/>
              <a:ea typeface="Arial"/>
              <a:cs typeface="Arial"/>
              <a:sym typeface="Arial"/>
            </a:endParaRPr>
          </a:p>
          <a:p>
            <a:pPr indent="0" lvl="0" marL="0" rtl="0" algn="ctr">
              <a:spcBef>
                <a:spcPts val="480"/>
              </a:spcBef>
              <a:spcAft>
                <a:spcPts val="0"/>
              </a:spcAft>
              <a:buNone/>
            </a:pPr>
            <a:r>
              <a:rPr lang="en-US" sz="1400">
                <a:solidFill>
                  <a:srgbClr val="E71D8C"/>
                </a:solidFill>
                <a:latin typeface="Arial"/>
                <a:ea typeface="Arial"/>
                <a:cs typeface="Arial"/>
                <a:sym typeface="Arial"/>
              </a:rPr>
              <a:t>We have a tracking log sample on the Kid Run the OC website as a tool for you to use to have them turn in to you or a parent volunteer. You can find it in the Coaches Corner under Journals &amp; Assessments, it is called “Distance Log”.</a:t>
            </a:r>
            <a:endParaRPr sz="1400">
              <a:solidFill>
                <a:srgbClr val="E71D8C"/>
              </a:solidFill>
              <a:latin typeface="Arial"/>
              <a:ea typeface="Arial"/>
              <a:cs typeface="Arial"/>
              <a:sym typeface="Arial"/>
            </a:endParaRPr>
          </a:p>
          <a:p>
            <a:pPr indent="0" lvl="1" marL="457200" marR="0" rtl="0" algn="ctr">
              <a:lnSpc>
                <a:spcPct val="90000"/>
              </a:lnSpc>
              <a:spcBef>
                <a:spcPts val="480"/>
              </a:spcBef>
              <a:spcAft>
                <a:spcPts val="0"/>
              </a:spcAft>
              <a:buClr>
                <a:srgbClr val="17365D"/>
              </a:buClr>
              <a:buSzPts val="2400"/>
              <a:buNone/>
            </a:pPr>
            <a:r>
              <a:t/>
            </a:r>
            <a:endParaRPr b="0" i="0" sz="1400" u="none" cap="none" strike="noStrike">
              <a:solidFill>
                <a:srgbClr val="E71D8C"/>
              </a:solidFill>
              <a:latin typeface="Arial"/>
              <a:ea typeface="Arial"/>
              <a:cs typeface="Arial"/>
              <a:sym typeface="Arial"/>
            </a:endParaRPr>
          </a:p>
        </p:txBody>
      </p:sp>
      <p:pic>
        <p:nvPicPr>
          <p:cNvPr id="197" name="Google Shape;197;p27"/>
          <p:cNvPicPr preferRelativeResize="0"/>
          <p:nvPr/>
        </p:nvPicPr>
        <p:blipFill rotWithShape="1">
          <a:blip r:embed="rId5">
            <a:alphaModFix/>
          </a:blip>
          <a:srcRect b="0" l="24932" r="24932" t="0"/>
          <a:stretch/>
        </p:blipFill>
        <p:spPr>
          <a:xfrm>
            <a:off x="5608725" y="1318325"/>
            <a:ext cx="2399877" cy="31303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1" name="Shape 201"/>
        <p:cNvGrpSpPr/>
        <p:nvPr/>
      </p:nvGrpSpPr>
      <p:grpSpPr>
        <a:xfrm>
          <a:off x="0" y="0"/>
          <a:ext cx="0" cy="0"/>
          <a:chOff x="0" y="0"/>
          <a:chExt cx="0" cy="0"/>
        </a:xfrm>
      </p:grpSpPr>
      <p:sp>
        <p:nvSpPr>
          <p:cNvPr id="202" name="Google Shape;202;p28"/>
          <p:cNvSpPr txBox="1"/>
          <p:nvPr>
            <p:ph type="title"/>
          </p:nvPr>
        </p:nvSpPr>
        <p:spPr>
          <a:xfrm>
            <a:off x="457200" y="525625"/>
            <a:ext cx="8229600" cy="67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900"/>
              <a:buFont typeface="Calibri"/>
              <a:buNone/>
            </a:pPr>
            <a:r>
              <a:rPr b="1" lang="en-US" sz="3000">
                <a:solidFill>
                  <a:srgbClr val="92D050"/>
                </a:solidFill>
                <a:latin typeface="Arial"/>
                <a:ea typeface="Arial"/>
                <a:cs typeface="Arial"/>
                <a:sym typeface="Arial"/>
              </a:rPr>
              <a:t>REGISTERING FOR KROC</a:t>
            </a:r>
            <a:endParaRPr sz="3000">
              <a:solidFill>
                <a:srgbClr val="92D050"/>
              </a:solidFill>
            </a:endParaRPr>
          </a:p>
        </p:txBody>
      </p:sp>
      <p:sp>
        <p:nvSpPr>
          <p:cNvPr id="203" name="Google Shape;203;p28"/>
          <p:cNvSpPr txBox="1"/>
          <p:nvPr>
            <p:ph idx="2" type="body"/>
          </p:nvPr>
        </p:nvSpPr>
        <p:spPr>
          <a:xfrm>
            <a:off x="3666925" y="1182475"/>
            <a:ext cx="4488300" cy="30342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100000"/>
              </a:lnSpc>
              <a:spcBef>
                <a:spcPts val="480"/>
              </a:spcBef>
              <a:spcAft>
                <a:spcPts val="0"/>
              </a:spcAft>
              <a:buClr>
                <a:srgbClr val="92D050"/>
              </a:buClr>
              <a:buSzPts val="1200"/>
              <a:buFont typeface="Arial"/>
              <a:buChar char="•"/>
            </a:pPr>
            <a:r>
              <a:rPr lang="en-US" sz="1200">
                <a:solidFill>
                  <a:srgbClr val="92D050"/>
                </a:solidFill>
                <a:latin typeface="Arial"/>
                <a:ea typeface="Arial"/>
                <a:cs typeface="Arial"/>
                <a:sym typeface="Arial"/>
              </a:rPr>
              <a:t>Kids Run the OC (KROC) is OC </a:t>
            </a:r>
            <a:r>
              <a:rPr lang="en-US" sz="1200">
                <a:solidFill>
                  <a:srgbClr val="92D050"/>
                </a:solidFill>
                <a:latin typeface="Arial"/>
                <a:ea typeface="Arial"/>
                <a:cs typeface="Arial"/>
                <a:sym typeface="Arial"/>
              </a:rPr>
              <a:t>Marathon</a:t>
            </a:r>
            <a:r>
              <a:rPr lang="en-US" sz="1200">
                <a:solidFill>
                  <a:srgbClr val="92D050"/>
                </a:solidFill>
                <a:latin typeface="Arial"/>
                <a:ea typeface="Arial"/>
                <a:cs typeface="Arial"/>
                <a:sym typeface="Arial"/>
              </a:rPr>
              <a:t> Kids Run at the OC Fair &amp; Event Center. It is our expectation for every </a:t>
            </a:r>
            <a:r>
              <a:rPr lang="en-US" sz="1200">
                <a:solidFill>
                  <a:srgbClr val="92D050"/>
                </a:solidFill>
                <a:highlight>
                  <a:srgbClr val="FFFF00"/>
                </a:highlight>
                <a:latin typeface="Arial"/>
                <a:ea typeface="Arial"/>
                <a:cs typeface="Arial"/>
                <a:sym typeface="Arial"/>
              </a:rPr>
              <a:t>[Insert Team Name]</a:t>
            </a:r>
            <a:r>
              <a:rPr lang="en-US" sz="1200">
                <a:solidFill>
                  <a:srgbClr val="92D050"/>
                </a:solidFill>
                <a:latin typeface="Arial"/>
                <a:ea typeface="Arial"/>
                <a:cs typeface="Arial"/>
                <a:sym typeface="Arial"/>
              </a:rPr>
              <a:t> to run at KROC on Saturday, May 4th.</a:t>
            </a:r>
            <a:endParaRPr sz="1200">
              <a:solidFill>
                <a:srgbClr val="92D050"/>
              </a:solidFill>
              <a:latin typeface="Arial"/>
              <a:ea typeface="Arial"/>
              <a:cs typeface="Arial"/>
              <a:sym typeface="Arial"/>
            </a:endParaRPr>
          </a:p>
          <a:p>
            <a:pPr indent="-304800" lvl="0" marL="457200" marR="0" rtl="0" algn="l">
              <a:lnSpc>
                <a:spcPct val="100000"/>
              </a:lnSpc>
              <a:spcBef>
                <a:spcPts val="0"/>
              </a:spcBef>
              <a:spcAft>
                <a:spcPts val="0"/>
              </a:spcAft>
              <a:buClr>
                <a:srgbClr val="92D050"/>
              </a:buClr>
              <a:buSzPts val="1200"/>
              <a:buFont typeface="Arial"/>
              <a:buChar char="•"/>
            </a:pPr>
            <a:r>
              <a:rPr lang="en-US" sz="1200">
                <a:solidFill>
                  <a:srgbClr val="92D050"/>
                </a:solidFill>
                <a:latin typeface="Arial"/>
                <a:ea typeface="Arial"/>
                <a:cs typeface="Arial"/>
                <a:sym typeface="Arial"/>
              </a:rPr>
              <a:t>You are responsible for registering your child(ren) for the KROC event. </a:t>
            </a:r>
            <a:r>
              <a:rPr b="1" lang="en-US" sz="1200">
                <a:solidFill>
                  <a:srgbClr val="92D050"/>
                </a:solidFill>
                <a:highlight>
                  <a:srgbClr val="FFFF00"/>
                </a:highlight>
                <a:latin typeface="Arial"/>
                <a:ea typeface="Arial"/>
                <a:cs typeface="Arial"/>
                <a:sym typeface="Arial"/>
              </a:rPr>
              <a:t>(OPTIONAL if you charge fees: This event is not included in your [Insert Team Name] registration)</a:t>
            </a:r>
            <a:endParaRPr b="1" sz="1200">
              <a:solidFill>
                <a:srgbClr val="92D050"/>
              </a:solidFill>
              <a:highlight>
                <a:srgbClr val="FFFF00"/>
              </a:highlight>
              <a:latin typeface="Arial"/>
              <a:ea typeface="Arial"/>
              <a:cs typeface="Arial"/>
              <a:sym typeface="Arial"/>
            </a:endParaRPr>
          </a:p>
          <a:p>
            <a:pPr indent="-304800" lvl="0" marL="457200" marR="0" rtl="0" algn="l">
              <a:lnSpc>
                <a:spcPct val="100000"/>
              </a:lnSpc>
              <a:spcBef>
                <a:spcPts val="0"/>
              </a:spcBef>
              <a:spcAft>
                <a:spcPts val="0"/>
              </a:spcAft>
              <a:buClr>
                <a:srgbClr val="92D050"/>
              </a:buClr>
              <a:buSzPts val="1200"/>
              <a:buFont typeface="Arial"/>
              <a:buChar char="•"/>
            </a:pPr>
            <a:r>
              <a:rPr lang="en-US" sz="1200">
                <a:solidFill>
                  <a:srgbClr val="92D050"/>
                </a:solidFill>
                <a:latin typeface="Arial"/>
                <a:ea typeface="Arial"/>
                <a:cs typeface="Arial"/>
                <a:sym typeface="Arial"/>
              </a:rPr>
              <a:t>Registration is opens in December 2023, and closes March 1, 2024. Visit www.kidsruntheoc.org to register.</a:t>
            </a:r>
            <a:endParaRPr sz="1200">
              <a:solidFill>
                <a:srgbClr val="92D050"/>
              </a:solidFill>
              <a:latin typeface="Arial"/>
              <a:ea typeface="Arial"/>
              <a:cs typeface="Arial"/>
              <a:sym typeface="Arial"/>
            </a:endParaRPr>
          </a:p>
          <a:p>
            <a:pPr indent="-304800" lvl="0" marL="457200" marR="0" rtl="0" algn="l">
              <a:lnSpc>
                <a:spcPct val="100000"/>
              </a:lnSpc>
              <a:spcBef>
                <a:spcPts val="0"/>
              </a:spcBef>
              <a:spcAft>
                <a:spcPts val="0"/>
              </a:spcAft>
              <a:buClr>
                <a:srgbClr val="92D050"/>
              </a:buClr>
              <a:buSzPts val="1200"/>
              <a:buFont typeface="Arial"/>
              <a:buChar char="•"/>
            </a:pPr>
            <a:r>
              <a:rPr lang="en-US" sz="1200">
                <a:solidFill>
                  <a:srgbClr val="92D050"/>
                </a:solidFill>
                <a:latin typeface="Arial"/>
                <a:ea typeface="Arial"/>
                <a:cs typeface="Arial"/>
                <a:sym typeface="Arial"/>
              </a:rPr>
              <a:t>Registration for the May 4th KROC event is $29.00 (plus fees) and closes on 03/01/2024. </a:t>
            </a:r>
            <a:endParaRPr sz="1200">
              <a:solidFill>
                <a:srgbClr val="92D050"/>
              </a:solidFill>
              <a:latin typeface="Arial"/>
              <a:ea typeface="Arial"/>
              <a:cs typeface="Arial"/>
              <a:sym typeface="Arial"/>
            </a:endParaRPr>
          </a:p>
          <a:p>
            <a:pPr indent="-304800" lvl="0" marL="457200" marR="0" rtl="0" algn="l">
              <a:lnSpc>
                <a:spcPct val="100000"/>
              </a:lnSpc>
              <a:spcBef>
                <a:spcPts val="0"/>
              </a:spcBef>
              <a:spcAft>
                <a:spcPts val="0"/>
              </a:spcAft>
              <a:buClr>
                <a:srgbClr val="92D050"/>
              </a:buClr>
              <a:buSzPts val="1200"/>
              <a:buFont typeface="Arial"/>
              <a:buChar char="•"/>
            </a:pPr>
            <a:r>
              <a:rPr lang="en-US" sz="1200">
                <a:solidFill>
                  <a:srgbClr val="92D050"/>
                </a:solidFill>
                <a:latin typeface="Arial"/>
                <a:ea typeface="Arial"/>
                <a:cs typeface="Arial"/>
                <a:sym typeface="Arial"/>
              </a:rPr>
              <a:t>The school will receive $5.00 refund per online registration after we have registered 30 kids!</a:t>
            </a:r>
            <a:endParaRPr sz="1200">
              <a:solidFill>
                <a:srgbClr val="92D050"/>
              </a:solidFill>
              <a:latin typeface="Arial"/>
              <a:ea typeface="Arial"/>
              <a:cs typeface="Arial"/>
              <a:sym typeface="Arial"/>
            </a:endParaRPr>
          </a:p>
          <a:p>
            <a:pPr indent="-304800" lvl="0" marL="457200" marR="0" rtl="0" algn="l">
              <a:lnSpc>
                <a:spcPct val="100000"/>
              </a:lnSpc>
              <a:spcBef>
                <a:spcPts val="0"/>
              </a:spcBef>
              <a:spcAft>
                <a:spcPts val="0"/>
              </a:spcAft>
              <a:buClr>
                <a:srgbClr val="92D050"/>
              </a:buClr>
              <a:buSzPts val="1200"/>
              <a:buFont typeface="Arial"/>
              <a:buChar char="•"/>
            </a:pPr>
            <a:r>
              <a:rPr lang="en-US" sz="1200">
                <a:solidFill>
                  <a:srgbClr val="92D050"/>
                </a:solidFill>
                <a:latin typeface="Arial"/>
                <a:ea typeface="Arial"/>
                <a:cs typeface="Arial"/>
                <a:sym typeface="Arial"/>
              </a:rPr>
              <a:t>Your child will receive a KROC T-shirt, race bib, timing chip, Kids Run the OC Marathon Medal on Event Day and a beautiful Certificate of Completion at a special school assembly.</a:t>
            </a:r>
            <a:endParaRPr sz="1200">
              <a:solidFill>
                <a:srgbClr val="92D050"/>
              </a:solidFill>
              <a:latin typeface="Arial"/>
              <a:ea typeface="Arial"/>
              <a:cs typeface="Arial"/>
              <a:sym typeface="Arial"/>
            </a:endParaRPr>
          </a:p>
          <a:p>
            <a:pPr indent="0" lvl="0" marL="177800" marR="0" rtl="0" algn="l">
              <a:lnSpc>
                <a:spcPct val="100000"/>
              </a:lnSpc>
              <a:spcBef>
                <a:spcPts val="560"/>
              </a:spcBef>
              <a:spcAft>
                <a:spcPts val="0"/>
              </a:spcAft>
              <a:buClr>
                <a:schemeClr val="dk1"/>
              </a:buClr>
              <a:buSzPts val="2800"/>
              <a:buFont typeface="Arial"/>
              <a:buNone/>
            </a:pPr>
            <a:r>
              <a:t/>
            </a:r>
            <a:endParaRPr i="0" sz="1200" u="none" cap="none" strike="noStrike">
              <a:solidFill>
                <a:srgbClr val="92D050"/>
              </a:solidFill>
              <a:latin typeface="Arial"/>
              <a:ea typeface="Arial"/>
              <a:cs typeface="Arial"/>
              <a:sym typeface="Arial"/>
            </a:endParaRPr>
          </a:p>
        </p:txBody>
      </p:sp>
      <p:sp>
        <p:nvSpPr>
          <p:cNvPr id="204" name="Google Shape;204;p2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Times New Roman"/>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endParaRPr b="0" i="0" sz="1200" u="none" cap="none" strike="noStrike">
              <a:solidFill>
                <a:srgbClr val="888888"/>
              </a:solidFill>
              <a:latin typeface="Times New Roman"/>
              <a:ea typeface="Times New Roman"/>
              <a:cs typeface="Times New Roman"/>
              <a:sym typeface="Times New Roman"/>
            </a:endParaRPr>
          </a:p>
        </p:txBody>
      </p:sp>
      <p:pic>
        <p:nvPicPr>
          <p:cNvPr id="205" name="Google Shape;205;p28"/>
          <p:cNvPicPr preferRelativeResize="0"/>
          <p:nvPr/>
        </p:nvPicPr>
        <p:blipFill rotWithShape="1">
          <a:blip r:embed="rId4">
            <a:alphaModFix/>
          </a:blip>
          <a:srcRect b="21295" l="32501" r="32251" t="6834"/>
          <a:stretch/>
        </p:blipFill>
        <p:spPr>
          <a:xfrm>
            <a:off x="1434216" y="1297800"/>
            <a:ext cx="2232709" cy="3034200"/>
          </a:xfrm>
          <a:prstGeom prst="rect">
            <a:avLst/>
          </a:prstGeom>
          <a:noFill/>
          <a:ln>
            <a:noFill/>
          </a:ln>
        </p:spPr>
      </p:pic>
      <p:pic>
        <p:nvPicPr>
          <p:cNvPr id="206" name="Google Shape;206;p28"/>
          <p:cNvPicPr preferRelativeResize="0"/>
          <p:nvPr/>
        </p:nvPicPr>
        <p:blipFill>
          <a:blip r:embed="rId5">
            <a:alphaModFix/>
          </a:blip>
          <a:stretch>
            <a:fillRect/>
          </a:stretch>
        </p:blipFill>
        <p:spPr>
          <a:xfrm>
            <a:off x="271475" y="3289500"/>
            <a:ext cx="1854000" cy="185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0" name="Shape 210"/>
        <p:cNvGrpSpPr/>
        <p:nvPr/>
      </p:nvGrpSpPr>
      <p:grpSpPr>
        <a:xfrm>
          <a:off x="0" y="0"/>
          <a:ext cx="0" cy="0"/>
          <a:chOff x="0" y="0"/>
          <a:chExt cx="0" cy="0"/>
        </a:xfrm>
      </p:grpSpPr>
      <p:sp>
        <p:nvSpPr>
          <p:cNvPr id="211" name="Google Shape;211;p29"/>
          <p:cNvSpPr txBox="1"/>
          <p:nvPr>
            <p:ph type="title"/>
          </p:nvPr>
        </p:nvSpPr>
        <p:spPr>
          <a:xfrm>
            <a:off x="1558350" y="737975"/>
            <a:ext cx="6027300" cy="640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3000">
                <a:solidFill>
                  <a:schemeClr val="accent6"/>
                </a:solidFill>
                <a:latin typeface="Arial"/>
                <a:ea typeface="Arial"/>
                <a:cs typeface="Arial"/>
                <a:sym typeface="Arial"/>
              </a:rPr>
              <a:t>PARENT VOLUNTEER BASICS</a:t>
            </a:r>
            <a:endParaRPr b="1" sz="3000">
              <a:solidFill>
                <a:schemeClr val="accent6"/>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100"/>
              <a:buFont typeface="Calibri"/>
              <a:buNone/>
            </a:pPr>
            <a:r>
              <a:t/>
            </a:r>
            <a:endParaRPr b="1" sz="3800">
              <a:solidFill>
                <a:schemeClr val="accent6"/>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100"/>
              <a:buFont typeface="Calibri"/>
              <a:buNone/>
            </a:pPr>
            <a:r>
              <a:t/>
            </a:r>
            <a:endParaRPr b="1" sz="3800">
              <a:solidFill>
                <a:schemeClr val="accent6"/>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100"/>
              <a:buFont typeface="Calibri"/>
              <a:buNone/>
            </a:pPr>
            <a:r>
              <a:t/>
            </a:r>
            <a:endParaRPr b="1" sz="3800">
              <a:solidFill>
                <a:schemeClr val="accent6"/>
              </a:solidFill>
              <a:latin typeface="Arial"/>
              <a:ea typeface="Arial"/>
              <a:cs typeface="Arial"/>
              <a:sym typeface="Arial"/>
            </a:endParaRPr>
          </a:p>
        </p:txBody>
      </p:sp>
      <p:sp>
        <p:nvSpPr>
          <p:cNvPr id="212" name="Google Shape;212;p2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Times New Roman"/>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endParaRPr b="0" i="0" sz="1200" u="none" cap="none" strike="noStrike">
              <a:solidFill>
                <a:srgbClr val="888888"/>
              </a:solidFill>
              <a:latin typeface="Times New Roman"/>
              <a:ea typeface="Times New Roman"/>
              <a:cs typeface="Times New Roman"/>
              <a:sym typeface="Times New Roman"/>
            </a:endParaRPr>
          </a:p>
        </p:txBody>
      </p:sp>
      <p:pic>
        <p:nvPicPr>
          <p:cNvPr id="213" name="Google Shape;213;p29"/>
          <p:cNvPicPr preferRelativeResize="0"/>
          <p:nvPr/>
        </p:nvPicPr>
        <p:blipFill rotWithShape="1">
          <a:blip r:embed="rId4">
            <a:alphaModFix/>
          </a:blip>
          <a:srcRect b="0" l="24648" r="11461" t="0"/>
          <a:stretch/>
        </p:blipFill>
        <p:spPr>
          <a:xfrm>
            <a:off x="1440236" y="1420250"/>
            <a:ext cx="2832988" cy="2955300"/>
          </a:xfrm>
          <a:prstGeom prst="rect">
            <a:avLst/>
          </a:prstGeom>
          <a:noFill/>
          <a:ln>
            <a:noFill/>
          </a:ln>
        </p:spPr>
      </p:pic>
      <p:sp>
        <p:nvSpPr>
          <p:cNvPr id="214" name="Google Shape;214;p29"/>
          <p:cNvSpPr txBox="1"/>
          <p:nvPr/>
        </p:nvSpPr>
        <p:spPr>
          <a:xfrm>
            <a:off x="4273225" y="1565925"/>
            <a:ext cx="3784500" cy="27705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accent6"/>
              </a:buClr>
              <a:buSzPts val="1200"/>
              <a:buChar char="●"/>
            </a:pPr>
            <a:r>
              <a:rPr lang="en-US" sz="1200">
                <a:solidFill>
                  <a:schemeClr val="accent6"/>
                </a:solidFill>
              </a:rPr>
              <a:t>Please sign-up on our Parent Volunteer Form so we can schedule our trainings and assign you to your area of interest. If you plan to attend trainings with your child, please sign-up as a volunteer. We always need more volunteers!</a:t>
            </a:r>
            <a:endParaRPr sz="1200">
              <a:solidFill>
                <a:schemeClr val="accent6"/>
              </a:solidFill>
            </a:endParaRPr>
          </a:p>
          <a:p>
            <a:pPr indent="-304800" lvl="0" marL="457200" rtl="0" algn="l">
              <a:spcBef>
                <a:spcPts val="0"/>
              </a:spcBef>
              <a:spcAft>
                <a:spcPts val="0"/>
              </a:spcAft>
              <a:buClr>
                <a:schemeClr val="accent6"/>
              </a:buClr>
              <a:buSzPts val="1200"/>
              <a:buChar char="●"/>
            </a:pPr>
            <a:r>
              <a:rPr lang="en-US" sz="1200">
                <a:solidFill>
                  <a:schemeClr val="accent6"/>
                </a:solidFill>
              </a:rPr>
              <a:t>If you are unable to attend a training session for which you have signed up, please notify us as soon as possible.</a:t>
            </a:r>
            <a:endParaRPr sz="1200">
              <a:solidFill>
                <a:schemeClr val="accent6"/>
              </a:solidFill>
            </a:endParaRPr>
          </a:p>
          <a:p>
            <a:pPr indent="-304800" lvl="0" marL="457200" rtl="0" algn="l">
              <a:spcBef>
                <a:spcPts val="0"/>
              </a:spcBef>
              <a:spcAft>
                <a:spcPts val="0"/>
              </a:spcAft>
              <a:buClr>
                <a:schemeClr val="accent6"/>
              </a:buClr>
              <a:buSzPts val="1200"/>
              <a:buChar char="●"/>
            </a:pPr>
            <a:r>
              <a:rPr lang="en-US" sz="1200">
                <a:solidFill>
                  <a:schemeClr val="accent6"/>
                </a:solidFill>
              </a:rPr>
              <a:t>We are always in need of additional volunteers for our upper grade trainings. </a:t>
            </a:r>
            <a:endParaRPr sz="1200">
              <a:solidFill>
                <a:schemeClr val="accent6"/>
              </a:solidFill>
            </a:endParaRPr>
          </a:p>
          <a:p>
            <a:pPr indent="-304800" lvl="0" marL="457200" rtl="0" algn="l">
              <a:spcBef>
                <a:spcPts val="0"/>
              </a:spcBef>
              <a:spcAft>
                <a:spcPts val="0"/>
              </a:spcAft>
              <a:buClr>
                <a:schemeClr val="accent6"/>
              </a:buClr>
              <a:buSzPts val="1200"/>
              <a:buChar char="●"/>
            </a:pPr>
            <a:r>
              <a:rPr lang="en-US" sz="1200">
                <a:solidFill>
                  <a:schemeClr val="accent6"/>
                </a:solidFill>
              </a:rPr>
              <a:t>Of course, we ask all our parents to model KROC and our school values and use specific positive reinforcement as much as possible.</a:t>
            </a:r>
            <a:endParaRPr sz="1200">
              <a:solidFill>
                <a:schemeClr val="accent6"/>
              </a:solidFill>
            </a:endParaRPr>
          </a:p>
        </p:txBody>
      </p:sp>
      <p:pic>
        <p:nvPicPr>
          <p:cNvPr id="215" name="Google Shape;215;p29"/>
          <p:cNvPicPr preferRelativeResize="0"/>
          <p:nvPr/>
        </p:nvPicPr>
        <p:blipFill>
          <a:blip r:embed="rId5">
            <a:alphaModFix/>
          </a:blip>
          <a:stretch>
            <a:fillRect/>
          </a:stretch>
        </p:blipFill>
        <p:spPr>
          <a:xfrm>
            <a:off x="271475" y="3289500"/>
            <a:ext cx="1854000" cy="1854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p30"/>
          <p:cNvSpPr txBox="1"/>
          <p:nvPr>
            <p:ph type="title"/>
          </p:nvPr>
        </p:nvSpPr>
        <p:spPr>
          <a:xfrm>
            <a:off x="1208475" y="564100"/>
            <a:ext cx="6901200" cy="611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00"/>
              <a:buFont typeface="Calibri"/>
              <a:buNone/>
            </a:pPr>
            <a:r>
              <a:rPr b="1" lang="en-US" sz="3000">
                <a:solidFill>
                  <a:srgbClr val="0070C0"/>
                </a:solidFill>
                <a:latin typeface="Arial"/>
                <a:ea typeface="Arial"/>
                <a:cs typeface="Arial"/>
                <a:sym typeface="Arial"/>
              </a:rPr>
              <a:t>FIRST AID</a:t>
            </a:r>
            <a:endParaRPr b="1" i="0" sz="3000" u="none" cap="none" strike="noStrike">
              <a:solidFill>
                <a:srgbClr val="0070C0"/>
              </a:solidFill>
              <a:latin typeface="Arial"/>
              <a:ea typeface="Arial"/>
              <a:cs typeface="Arial"/>
              <a:sym typeface="Arial"/>
            </a:endParaRPr>
          </a:p>
        </p:txBody>
      </p:sp>
      <p:sp>
        <p:nvSpPr>
          <p:cNvPr id="221" name="Google Shape;221;p30"/>
          <p:cNvSpPr txBox="1"/>
          <p:nvPr>
            <p:ph idx="1" type="body"/>
          </p:nvPr>
        </p:nvSpPr>
        <p:spPr>
          <a:xfrm>
            <a:off x="3919275" y="1175863"/>
            <a:ext cx="4266600" cy="30843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rgbClr val="0070C0"/>
              </a:buClr>
              <a:buSzPts val="1200"/>
              <a:buFont typeface="Arial"/>
              <a:buChar char="•"/>
            </a:pPr>
            <a:r>
              <a:rPr lang="en-US" sz="1200">
                <a:solidFill>
                  <a:srgbClr val="0070C0"/>
                </a:solidFill>
                <a:latin typeface="Arial"/>
                <a:ea typeface="Arial"/>
                <a:cs typeface="Arial"/>
                <a:sym typeface="Arial"/>
              </a:rPr>
              <a:t>It is important for all parents to know where to send a child in need of first aid. </a:t>
            </a:r>
            <a:r>
              <a:rPr lang="en-US" sz="1200">
                <a:solidFill>
                  <a:srgbClr val="0070C0"/>
                </a:solidFill>
                <a:highlight>
                  <a:srgbClr val="FFFF00"/>
                </a:highlight>
                <a:latin typeface="Arial"/>
                <a:ea typeface="Arial"/>
                <a:cs typeface="Arial"/>
                <a:sym typeface="Arial"/>
              </a:rPr>
              <a:t>[Insert Team Name]</a:t>
            </a:r>
            <a:r>
              <a:rPr lang="en-US" sz="1200">
                <a:solidFill>
                  <a:srgbClr val="0070C0"/>
                </a:solidFill>
                <a:latin typeface="Arial"/>
                <a:ea typeface="Arial"/>
                <a:cs typeface="Arial"/>
                <a:sym typeface="Arial"/>
              </a:rPr>
              <a:t> has a first aid station at the </a:t>
            </a:r>
            <a:r>
              <a:rPr lang="en-US" sz="1200">
                <a:solidFill>
                  <a:srgbClr val="0070C0"/>
                </a:solidFill>
                <a:highlight>
                  <a:srgbClr val="FFFF00"/>
                </a:highlight>
                <a:latin typeface="Arial"/>
                <a:ea typeface="Arial"/>
                <a:cs typeface="Arial"/>
                <a:sym typeface="Arial"/>
              </a:rPr>
              <a:t>[Insert Location]</a:t>
            </a:r>
            <a:r>
              <a:rPr lang="en-US" sz="1200">
                <a:solidFill>
                  <a:srgbClr val="0070C0"/>
                </a:solidFill>
                <a:latin typeface="Arial"/>
                <a:ea typeface="Arial"/>
                <a:cs typeface="Arial"/>
                <a:sym typeface="Arial"/>
              </a:rPr>
              <a:t>.  For minor injuries requiring a band-aid, ice pack, etc., please escort runners to the </a:t>
            </a:r>
            <a:r>
              <a:rPr lang="en-US" sz="1200">
                <a:solidFill>
                  <a:srgbClr val="0070C0"/>
                </a:solidFill>
                <a:highlight>
                  <a:srgbClr val="FFFF00"/>
                </a:highlight>
                <a:latin typeface="Arial"/>
                <a:ea typeface="Arial"/>
                <a:cs typeface="Arial"/>
                <a:sym typeface="Arial"/>
              </a:rPr>
              <a:t>[Insert First Aid Location]</a:t>
            </a:r>
            <a:r>
              <a:rPr lang="en-US" sz="1200">
                <a:solidFill>
                  <a:srgbClr val="0070C0"/>
                </a:solidFill>
                <a:latin typeface="Arial"/>
                <a:ea typeface="Arial"/>
                <a:cs typeface="Arial"/>
                <a:sym typeface="Arial"/>
              </a:rPr>
              <a:t>.</a:t>
            </a:r>
            <a:endParaRPr sz="1200">
              <a:solidFill>
                <a:srgbClr val="0070C0"/>
              </a:solidFill>
              <a:latin typeface="Arial"/>
              <a:ea typeface="Arial"/>
              <a:cs typeface="Arial"/>
              <a:sym typeface="Arial"/>
            </a:endParaRPr>
          </a:p>
          <a:p>
            <a:pPr indent="-304800" lvl="0" marL="457200" rtl="0" algn="l">
              <a:lnSpc>
                <a:spcPct val="100000"/>
              </a:lnSpc>
              <a:spcBef>
                <a:spcPts val="0"/>
              </a:spcBef>
              <a:spcAft>
                <a:spcPts val="0"/>
              </a:spcAft>
              <a:buClr>
                <a:srgbClr val="0070C0"/>
              </a:buClr>
              <a:buSzPts val="1200"/>
              <a:buFont typeface="Arial"/>
              <a:buChar char="•"/>
            </a:pPr>
            <a:r>
              <a:rPr lang="en-US" sz="1200">
                <a:solidFill>
                  <a:srgbClr val="0070C0"/>
                </a:solidFill>
                <a:latin typeface="Arial"/>
                <a:ea typeface="Arial"/>
                <a:cs typeface="Arial"/>
                <a:sym typeface="Arial"/>
              </a:rPr>
              <a:t>OPTIONAL if your school has one. [Insert School Name] also has an Automated External Defibrillator (AED) in the office. All </a:t>
            </a:r>
            <a:r>
              <a:rPr lang="en-US" sz="1200">
                <a:solidFill>
                  <a:srgbClr val="0070C0"/>
                </a:solidFill>
                <a:highlight>
                  <a:srgbClr val="FFFF00"/>
                </a:highlight>
                <a:latin typeface="Arial"/>
                <a:ea typeface="Arial"/>
                <a:cs typeface="Arial"/>
                <a:sym typeface="Arial"/>
              </a:rPr>
              <a:t>[Insert Team Name]</a:t>
            </a:r>
            <a:r>
              <a:rPr lang="en-US" sz="1200">
                <a:solidFill>
                  <a:srgbClr val="0070C0"/>
                </a:solidFill>
                <a:latin typeface="Arial"/>
                <a:ea typeface="Arial"/>
                <a:cs typeface="Arial"/>
                <a:sym typeface="Arial"/>
              </a:rPr>
              <a:t> coaches are trained on the AED. In case of emergency, direct a </a:t>
            </a:r>
            <a:r>
              <a:rPr lang="en-US" sz="1200">
                <a:solidFill>
                  <a:srgbClr val="0070C0"/>
                </a:solidFill>
                <a:highlight>
                  <a:srgbClr val="FFFF00"/>
                </a:highlight>
                <a:latin typeface="Arial"/>
                <a:ea typeface="Arial"/>
                <a:cs typeface="Arial"/>
                <a:sym typeface="Arial"/>
              </a:rPr>
              <a:t>[Insert Team Name]</a:t>
            </a:r>
            <a:r>
              <a:rPr lang="en-US" sz="1200">
                <a:solidFill>
                  <a:srgbClr val="0070C0"/>
                </a:solidFill>
                <a:latin typeface="Arial"/>
                <a:ea typeface="Arial"/>
                <a:cs typeface="Arial"/>
                <a:sym typeface="Arial"/>
              </a:rPr>
              <a:t> coach or school staff member to get the AED and immediately call 911.</a:t>
            </a:r>
            <a:endParaRPr sz="1200">
              <a:solidFill>
                <a:srgbClr val="0070C0"/>
              </a:solidFill>
              <a:latin typeface="Arial"/>
              <a:ea typeface="Arial"/>
              <a:cs typeface="Arial"/>
              <a:sym typeface="Arial"/>
            </a:endParaRPr>
          </a:p>
          <a:p>
            <a:pPr indent="-304800" lvl="0" marL="457200" rtl="0" algn="l">
              <a:lnSpc>
                <a:spcPct val="100000"/>
              </a:lnSpc>
              <a:spcBef>
                <a:spcPts val="0"/>
              </a:spcBef>
              <a:spcAft>
                <a:spcPts val="0"/>
              </a:spcAft>
              <a:buClr>
                <a:srgbClr val="0070C0"/>
              </a:buClr>
              <a:buSzPts val="1200"/>
              <a:buFont typeface="Arial"/>
              <a:buChar char="•"/>
            </a:pPr>
            <a:r>
              <a:rPr lang="en-US" sz="1200">
                <a:solidFill>
                  <a:srgbClr val="0070C0"/>
                </a:solidFill>
                <a:latin typeface="Arial"/>
                <a:ea typeface="Arial"/>
                <a:cs typeface="Arial"/>
                <a:sym typeface="Arial"/>
              </a:rPr>
              <a:t>We encourage our parents to attend our trainings with a phone in hand. This is a great safety precaution!</a:t>
            </a:r>
            <a:endParaRPr sz="1200">
              <a:solidFill>
                <a:srgbClr val="0070C0"/>
              </a:solidFill>
              <a:latin typeface="Arial"/>
              <a:ea typeface="Arial"/>
              <a:cs typeface="Arial"/>
              <a:sym typeface="Arial"/>
            </a:endParaRPr>
          </a:p>
          <a:p>
            <a:pPr indent="-304800" lvl="0" marL="457200" rtl="0" algn="l">
              <a:lnSpc>
                <a:spcPct val="100000"/>
              </a:lnSpc>
              <a:spcBef>
                <a:spcPts val="0"/>
              </a:spcBef>
              <a:spcAft>
                <a:spcPts val="0"/>
              </a:spcAft>
              <a:buClr>
                <a:srgbClr val="0070C0"/>
              </a:buClr>
              <a:buSzPts val="1200"/>
              <a:buFont typeface="Arial"/>
              <a:buChar char="•"/>
            </a:pPr>
            <a:r>
              <a:rPr lang="en-US" sz="1200">
                <a:solidFill>
                  <a:srgbClr val="0070C0"/>
                </a:solidFill>
                <a:latin typeface="Arial"/>
                <a:ea typeface="Arial"/>
                <a:cs typeface="Arial"/>
                <a:sym typeface="Arial"/>
              </a:rPr>
              <a:t>If a child is injured, please notify a coach ASAP. Do not leave the training with your child without notifying a coach (or sending someone to do so in your place).</a:t>
            </a:r>
            <a:endParaRPr sz="1200">
              <a:solidFill>
                <a:srgbClr val="0070C0"/>
              </a:solidFill>
              <a:latin typeface="Arial"/>
              <a:ea typeface="Arial"/>
              <a:cs typeface="Arial"/>
              <a:sym typeface="Arial"/>
            </a:endParaRPr>
          </a:p>
        </p:txBody>
      </p:sp>
      <p:sp>
        <p:nvSpPr>
          <p:cNvPr id="222" name="Google Shape;222;p3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Times New Roman"/>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endParaRPr b="0" i="0" sz="1200" u="none" cap="none" strike="noStrike">
              <a:solidFill>
                <a:srgbClr val="888888"/>
              </a:solidFill>
              <a:latin typeface="Times New Roman"/>
              <a:ea typeface="Times New Roman"/>
              <a:cs typeface="Times New Roman"/>
              <a:sym typeface="Times New Roman"/>
            </a:endParaRPr>
          </a:p>
        </p:txBody>
      </p:sp>
      <p:sp>
        <p:nvSpPr>
          <p:cNvPr id="223" name="Google Shape;223;p30"/>
          <p:cNvSpPr/>
          <p:nvPr/>
        </p:nvSpPr>
        <p:spPr>
          <a:xfrm>
            <a:off x="0" y="-1191"/>
            <a:ext cx="184200" cy="345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224" name="Google Shape;224;p30"/>
          <p:cNvPicPr preferRelativeResize="0"/>
          <p:nvPr/>
        </p:nvPicPr>
        <p:blipFill rotWithShape="1">
          <a:blip r:embed="rId4">
            <a:alphaModFix/>
          </a:blip>
          <a:srcRect b="0" l="39921" r="0" t="0"/>
          <a:stretch/>
        </p:blipFill>
        <p:spPr>
          <a:xfrm>
            <a:off x="1271225" y="1238675"/>
            <a:ext cx="2780221" cy="3084299"/>
          </a:xfrm>
          <a:prstGeom prst="rect">
            <a:avLst/>
          </a:prstGeom>
          <a:noFill/>
          <a:ln>
            <a:noFill/>
          </a:ln>
        </p:spPr>
      </p:pic>
      <p:pic>
        <p:nvPicPr>
          <p:cNvPr id="225" name="Google Shape;225;p30"/>
          <p:cNvPicPr preferRelativeResize="0"/>
          <p:nvPr/>
        </p:nvPicPr>
        <p:blipFill>
          <a:blip r:embed="rId5">
            <a:alphaModFix/>
          </a:blip>
          <a:stretch>
            <a:fillRect/>
          </a:stretch>
        </p:blipFill>
        <p:spPr>
          <a:xfrm>
            <a:off x="271475" y="3289500"/>
            <a:ext cx="1854000" cy="1854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sp>
        <p:nvSpPr>
          <p:cNvPr id="230" name="Google Shape;230;p31"/>
          <p:cNvSpPr txBox="1"/>
          <p:nvPr>
            <p:ph type="title"/>
          </p:nvPr>
        </p:nvSpPr>
        <p:spPr>
          <a:xfrm>
            <a:off x="423000" y="525450"/>
            <a:ext cx="8298000" cy="585900"/>
          </a:xfrm>
          <a:prstGeom prst="rect">
            <a:avLst/>
          </a:prstGeom>
          <a:noFill/>
          <a:ln>
            <a:noFill/>
          </a:ln>
        </p:spPr>
        <p:txBody>
          <a:bodyPr anchorCtr="0" anchor="b" bIns="44450" lIns="90475" spcFirstLastPara="1" rIns="90475" wrap="square" tIns="44450">
            <a:noAutofit/>
          </a:bodyPr>
          <a:lstStyle/>
          <a:p>
            <a:pPr indent="0" lvl="0" marL="0" marR="0" rtl="0" algn="ctr">
              <a:lnSpc>
                <a:spcPct val="100000"/>
              </a:lnSpc>
              <a:spcBef>
                <a:spcPts val="0"/>
              </a:spcBef>
              <a:spcAft>
                <a:spcPts val="0"/>
              </a:spcAft>
              <a:buClr>
                <a:schemeClr val="lt1"/>
              </a:buClr>
              <a:buSzPts val="1125"/>
              <a:buFont typeface="Calibri"/>
              <a:buNone/>
            </a:pPr>
            <a:r>
              <a:rPr b="1" lang="en-US" sz="3000">
                <a:solidFill>
                  <a:schemeClr val="accent4"/>
                </a:solidFill>
                <a:latin typeface="Arial"/>
                <a:ea typeface="Arial"/>
                <a:cs typeface="Arial"/>
                <a:sym typeface="Arial"/>
              </a:rPr>
              <a:t>EVENT DAY</a:t>
            </a:r>
            <a:endParaRPr sz="3000">
              <a:solidFill>
                <a:schemeClr val="accent4"/>
              </a:solidFill>
            </a:endParaRPr>
          </a:p>
        </p:txBody>
      </p:sp>
      <p:sp>
        <p:nvSpPr>
          <p:cNvPr id="231" name="Google Shape;231;p3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Times New Roman"/>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endParaRPr b="0" i="0" sz="1200" u="none" cap="none" strike="noStrike">
              <a:solidFill>
                <a:srgbClr val="888888"/>
              </a:solidFill>
              <a:latin typeface="Times New Roman"/>
              <a:ea typeface="Times New Roman"/>
              <a:cs typeface="Times New Roman"/>
              <a:sym typeface="Times New Roman"/>
            </a:endParaRPr>
          </a:p>
        </p:txBody>
      </p:sp>
      <p:sp>
        <p:nvSpPr>
          <p:cNvPr id="232" name="Google Shape;232;p31"/>
          <p:cNvSpPr txBox="1"/>
          <p:nvPr>
            <p:ph idx="1" type="body"/>
          </p:nvPr>
        </p:nvSpPr>
        <p:spPr>
          <a:xfrm>
            <a:off x="4850150" y="1118825"/>
            <a:ext cx="3334500" cy="23487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100000"/>
              </a:lnSpc>
              <a:spcBef>
                <a:spcPts val="400"/>
              </a:spcBef>
              <a:spcAft>
                <a:spcPts val="0"/>
              </a:spcAft>
              <a:buClr>
                <a:srgbClr val="A967A9"/>
              </a:buClr>
              <a:buSzPts val="1200"/>
              <a:buFont typeface="Arial"/>
              <a:buChar char="•"/>
            </a:pPr>
            <a:r>
              <a:rPr lang="en-US" sz="1200">
                <a:solidFill>
                  <a:srgbClr val="A967A9"/>
                </a:solidFill>
                <a:latin typeface="Arial"/>
                <a:ea typeface="Arial"/>
                <a:cs typeface="Arial"/>
                <a:sym typeface="Arial"/>
              </a:rPr>
              <a:t>Kids Run the OC Event Day Information can be found at www.kidsruntheoc.org.  Please check regularly as it changes and is updated frequently.</a:t>
            </a:r>
            <a:endParaRPr sz="1200">
              <a:solidFill>
                <a:srgbClr val="A967A9"/>
              </a:solidFill>
              <a:latin typeface="Arial"/>
              <a:ea typeface="Arial"/>
              <a:cs typeface="Arial"/>
              <a:sym typeface="Arial"/>
            </a:endParaRPr>
          </a:p>
          <a:p>
            <a:pPr indent="-304800" lvl="0" marL="457200" marR="0" rtl="0" algn="l">
              <a:lnSpc>
                <a:spcPct val="100000"/>
              </a:lnSpc>
              <a:spcBef>
                <a:spcPts val="0"/>
              </a:spcBef>
              <a:spcAft>
                <a:spcPts val="0"/>
              </a:spcAft>
              <a:buClr>
                <a:srgbClr val="A967A9"/>
              </a:buClr>
              <a:buSzPts val="1200"/>
              <a:buFont typeface="Arial"/>
              <a:buChar char="•"/>
            </a:pPr>
            <a:r>
              <a:rPr lang="en-US" sz="1200">
                <a:solidFill>
                  <a:srgbClr val="A967A9"/>
                </a:solidFill>
                <a:highlight>
                  <a:srgbClr val="FFFF00"/>
                </a:highlight>
                <a:latin typeface="Arial"/>
                <a:ea typeface="Arial"/>
                <a:cs typeface="Arial"/>
                <a:sym typeface="Arial"/>
              </a:rPr>
              <a:t>[Insert Team Name] </a:t>
            </a:r>
            <a:r>
              <a:rPr lang="en-US" sz="1200">
                <a:solidFill>
                  <a:srgbClr val="A967A9"/>
                </a:solidFill>
                <a:latin typeface="Arial"/>
                <a:ea typeface="Arial"/>
                <a:cs typeface="Arial"/>
                <a:sym typeface="Arial"/>
              </a:rPr>
              <a:t>Coaches will receive detailed information on parking, maps, heat times, etc. from The OC Marathon Foundation Staff. We will have an Event Day Parent Meeting on </a:t>
            </a:r>
            <a:r>
              <a:rPr lang="en-US" sz="1200">
                <a:solidFill>
                  <a:srgbClr val="A967A9"/>
                </a:solidFill>
                <a:highlight>
                  <a:srgbClr val="FFFF00"/>
                </a:highlight>
                <a:latin typeface="Arial"/>
                <a:ea typeface="Arial"/>
                <a:cs typeface="Arial"/>
                <a:sym typeface="Arial"/>
              </a:rPr>
              <a:t>[Insert Date and Time]</a:t>
            </a:r>
            <a:r>
              <a:rPr lang="en-US" sz="1200">
                <a:solidFill>
                  <a:srgbClr val="A967A9"/>
                </a:solidFill>
                <a:latin typeface="Arial"/>
                <a:ea typeface="Arial"/>
                <a:cs typeface="Arial"/>
                <a:sym typeface="Arial"/>
              </a:rPr>
              <a:t> to go over event day information and answer any last minute questions you may have.</a:t>
            </a:r>
            <a:endParaRPr sz="1200">
              <a:solidFill>
                <a:srgbClr val="A967A9"/>
              </a:solidFill>
              <a:latin typeface="Arial"/>
              <a:ea typeface="Arial"/>
              <a:cs typeface="Arial"/>
              <a:sym typeface="Arial"/>
            </a:endParaRPr>
          </a:p>
          <a:p>
            <a:pPr indent="-304800" lvl="0" marL="457200" marR="0" rtl="0" algn="l">
              <a:lnSpc>
                <a:spcPct val="100000"/>
              </a:lnSpc>
              <a:spcBef>
                <a:spcPts val="0"/>
              </a:spcBef>
              <a:spcAft>
                <a:spcPts val="0"/>
              </a:spcAft>
              <a:buClr>
                <a:srgbClr val="A967A9"/>
              </a:buClr>
              <a:buSzPts val="1200"/>
              <a:buFont typeface="Arial"/>
              <a:buChar char="•"/>
            </a:pPr>
            <a:r>
              <a:rPr lang="en-US" sz="1200">
                <a:solidFill>
                  <a:srgbClr val="A967A9"/>
                </a:solidFill>
                <a:latin typeface="Arial"/>
                <a:ea typeface="Arial"/>
                <a:cs typeface="Arial"/>
                <a:sym typeface="Arial"/>
              </a:rPr>
              <a:t>The OC Marathon Foundation always needs volunteers, please let a coach know if you are interested in volunteering for Kids Run the OC on Event Day. </a:t>
            </a:r>
            <a:endParaRPr b="1" i="0" sz="1200" u="none" cap="none" strike="noStrike">
              <a:solidFill>
                <a:srgbClr val="A967A9"/>
              </a:solidFill>
              <a:latin typeface="Arial"/>
              <a:ea typeface="Arial"/>
              <a:cs typeface="Arial"/>
              <a:sym typeface="Arial"/>
            </a:endParaRPr>
          </a:p>
        </p:txBody>
      </p:sp>
      <p:pic>
        <p:nvPicPr>
          <p:cNvPr descr="A close up of a map&#10;&#10;Description automatically generated" id="233" name="Google Shape;233;p31"/>
          <p:cNvPicPr preferRelativeResize="0"/>
          <p:nvPr/>
        </p:nvPicPr>
        <p:blipFill rotWithShape="1">
          <a:blip r:embed="rId4">
            <a:alphaModFix/>
          </a:blip>
          <a:srcRect b="0" l="5562" r="0" t="0"/>
          <a:stretch/>
        </p:blipFill>
        <p:spPr>
          <a:xfrm>
            <a:off x="1200925" y="1118825"/>
            <a:ext cx="3856995" cy="2348698"/>
          </a:xfrm>
          <a:prstGeom prst="rect">
            <a:avLst/>
          </a:prstGeom>
          <a:noFill/>
          <a:ln>
            <a:noFill/>
          </a:ln>
        </p:spPr>
      </p:pic>
      <p:pic>
        <p:nvPicPr>
          <p:cNvPr id="234" name="Google Shape;234;p31"/>
          <p:cNvPicPr preferRelativeResize="0"/>
          <p:nvPr/>
        </p:nvPicPr>
        <p:blipFill>
          <a:blip r:embed="rId5">
            <a:alphaModFix/>
          </a:blip>
          <a:stretch>
            <a:fillRect/>
          </a:stretch>
        </p:blipFill>
        <p:spPr>
          <a:xfrm>
            <a:off x="271475" y="3289500"/>
            <a:ext cx="1854000" cy="1854000"/>
          </a:xfrm>
          <a:prstGeom prst="rect">
            <a:avLst/>
          </a:prstGeom>
          <a:noFill/>
          <a:ln>
            <a:noFill/>
          </a:ln>
        </p:spPr>
      </p:pic>
      <p:sp>
        <p:nvSpPr>
          <p:cNvPr id="235" name="Google Shape;235;p31"/>
          <p:cNvSpPr txBox="1"/>
          <p:nvPr/>
        </p:nvSpPr>
        <p:spPr>
          <a:xfrm>
            <a:off x="2180725" y="3578925"/>
            <a:ext cx="30213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100">
                <a:solidFill>
                  <a:srgbClr val="A967A9"/>
                </a:solidFill>
              </a:rPr>
              <a:t>2024 Event Details:</a:t>
            </a:r>
            <a:endParaRPr b="1" sz="1100">
              <a:solidFill>
                <a:srgbClr val="A967A9"/>
              </a:solidFill>
            </a:endParaRPr>
          </a:p>
          <a:p>
            <a:pPr indent="0" lvl="0" marL="0" rtl="0" algn="l">
              <a:spcBef>
                <a:spcPts val="0"/>
              </a:spcBef>
              <a:spcAft>
                <a:spcPts val="0"/>
              </a:spcAft>
              <a:buNone/>
            </a:pPr>
            <a:r>
              <a:rPr b="1" lang="en-US" sz="1100">
                <a:solidFill>
                  <a:srgbClr val="A967A9"/>
                </a:solidFill>
              </a:rPr>
              <a:t>Location:</a:t>
            </a:r>
            <a:r>
              <a:rPr lang="en-US" sz="1100">
                <a:solidFill>
                  <a:srgbClr val="A967A9"/>
                </a:solidFill>
              </a:rPr>
              <a:t> </a:t>
            </a:r>
            <a:r>
              <a:rPr lang="en-US" sz="1100">
                <a:solidFill>
                  <a:srgbClr val="A967A9"/>
                </a:solidFill>
              </a:rPr>
              <a:t>The OC Fair &amp; Event Center at 88 Fair Dr. in Costa Mesa</a:t>
            </a:r>
            <a:endParaRPr sz="1100">
              <a:solidFill>
                <a:srgbClr val="A967A9"/>
              </a:solidFill>
            </a:endParaRPr>
          </a:p>
          <a:p>
            <a:pPr indent="0" lvl="0" marL="0" rtl="0" algn="l">
              <a:spcBef>
                <a:spcPts val="0"/>
              </a:spcBef>
              <a:spcAft>
                <a:spcPts val="0"/>
              </a:spcAft>
              <a:buNone/>
            </a:pPr>
            <a:r>
              <a:rPr b="1" lang="en-US" sz="1100">
                <a:solidFill>
                  <a:srgbClr val="A967A9"/>
                </a:solidFill>
              </a:rPr>
              <a:t>Date:</a:t>
            </a:r>
            <a:r>
              <a:rPr lang="en-US" sz="1100">
                <a:solidFill>
                  <a:srgbClr val="A967A9"/>
                </a:solidFill>
              </a:rPr>
              <a:t> May 4th, 2024</a:t>
            </a:r>
            <a:endParaRPr sz="1100">
              <a:solidFill>
                <a:srgbClr val="A967A9"/>
              </a:solidFill>
            </a:endParaRPr>
          </a:p>
          <a:p>
            <a:pPr indent="0" lvl="0" marL="0" rtl="0" algn="l">
              <a:spcBef>
                <a:spcPts val="0"/>
              </a:spcBef>
              <a:spcAft>
                <a:spcPts val="0"/>
              </a:spcAft>
              <a:buNone/>
            </a:pPr>
            <a:r>
              <a:rPr b="1" lang="en-US" sz="1100">
                <a:solidFill>
                  <a:srgbClr val="A967A9"/>
                </a:solidFill>
              </a:rPr>
              <a:t>Time: </a:t>
            </a:r>
            <a:r>
              <a:rPr lang="en-US" sz="1100">
                <a:solidFill>
                  <a:srgbClr val="A967A9"/>
                </a:solidFill>
              </a:rPr>
              <a:t>See next slide for details</a:t>
            </a:r>
            <a:endParaRPr sz="1100">
              <a:solidFill>
                <a:srgbClr val="A967A9"/>
              </a:solidFil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sp>
        <p:nvSpPr>
          <p:cNvPr id="240" name="Google Shape;240;p32"/>
          <p:cNvSpPr txBox="1"/>
          <p:nvPr>
            <p:ph type="title"/>
          </p:nvPr>
        </p:nvSpPr>
        <p:spPr>
          <a:xfrm>
            <a:off x="457200" y="499375"/>
            <a:ext cx="8229600" cy="663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Calibri"/>
              <a:buNone/>
            </a:pPr>
            <a:r>
              <a:rPr b="1" lang="en-US" sz="3000">
                <a:solidFill>
                  <a:srgbClr val="0070C0"/>
                </a:solidFill>
                <a:latin typeface="Arial"/>
                <a:ea typeface="Arial"/>
                <a:cs typeface="Arial"/>
                <a:sym typeface="Arial"/>
              </a:rPr>
              <a:t>EVENT DAY (CONT.)</a:t>
            </a:r>
            <a:endParaRPr sz="3000"/>
          </a:p>
        </p:txBody>
      </p:sp>
      <p:pic>
        <p:nvPicPr>
          <p:cNvPr id="241" name="Google Shape;241;p32"/>
          <p:cNvPicPr preferRelativeResize="0"/>
          <p:nvPr/>
        </p:nvPicPr>
        <p:blipFill>
          <a:blip r:embed="rId4">
            <a:alphaModFix/>
          </a:blip>
          <a:stretch>
            <a:fillRect/>
          </a:stretch>
        </p:blipFill>
        <p:spPr>
          <a:xfrm>
            <a:off x="271475" y="3289500"/>
            <a:ext cx="1854000" cy="1854000"/>
          </a:xfrm>
          <a:prstGeom prst="rect">
            <a:avLst/>
          </a:prstGeom>
          <a:noFill/>
          <a:ln>
            <a:noFill/>
          </a:ln>
        </p:spPr>
      </p:pic>
      <p:sp>
        <p:nvSpPr>
          <p:cNvPr id="242" name="Google Shape;242;p32"/>
          <p:cNvSpPr txBox="1"/>
          <p:nvPr>
            <p:ph idx="1" type="body"/>
          </p:nvPr>
        </p:nvSpPr>
        <p:spPr>
          <a:xfrm>
            <a:off x="1413600" y="3263975"/>
            <a:ext cx="6316800" cy="332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480"/>
              </a:spcBef>
              <a:spcAft>
                <a:spcPts val="0"/>
              </a:spcAft>
              <a:buNone/>
            </a:pPr>
            <a:r>
              <a:rPr b="1" lang="en-US" sz="1200" u="sng">
                <a:solidFill>
                  <a:srgbClr val="0070C0"/>
                </a:solidFill>
                <a:latin typeface="Arial"/>
                <a:ea typeface="Arial"/>
                <a:cs typeface="Arial"/>
                <a:sym typeface="Arial"/>
              </a:rPr>
              <a:t>HEAT SCHEDULE (MAY 4, 2024):</a:t>
            </a:r>
            <a:endParaRPr b="0" i="0" sz="1900" u="none" cap="none" strike="noStrike">
              <a:solidFill>
                <a:srgbClr val="0070C0"/>
              </a:solidFill>
              <a:latin typeface="Arial"/>
              <a:ea typeface="Arial"/>
              <a:cs typeface="Arial"/>
              <a:sym typeface="Arial"/>
            </a:endParaRPr>
          </a:p>
        </p:txBody>
      </p:sp>
      <p:pic>
        <p:nvPicPr>
          <p:cNvPr id="243" name="Google Shape;243;p32"/>
          <p:cNvPicPr preferRelativeResize="0"/>
          <p:nvPr/>
        </p:nvPicPr>
        <p:blipFill>
          <a:blip r:embed="rId5">
            <a:alphaModFix/>
          </a:blip>
          <a:stretch>
            <a:fillRect/>
          </a:stretch>
        </p:blipFill>
        <p:spPr>
          <a:xfrm>
            <a:off x="1275200" y="1162975"/>
            <a:ext cx="4792699" cy="1956376"/>
          </a:xfrm>
          <a:prstGeom prst="rect">
            <a:avLst/>
          </a:prstGeom>
          <a:noFill/>
          <a:ln>
            <a:noFill/>
          </a:ln>
        </p:spPr>
      </p:pic>
      <p:sp>
        <p:nvSpPr>
          <p:cNvPr id="244" name="Google Shape;244;p32"/>
          <p:cNvSpPr txBox="1"/>
          <p:nvPr/>
        </p:nvSpPr>
        <p:spPr>
          <a:xfrm>
            <a:off x="2201675" y="3596375"/>
            <a:ext cx="2589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0070C0"/>
                </a:solidFill>
              </a:rPr>
              <a:t>8:00 AM: Open Heat #1 (9+)</a:t>
            </a:r>
            <a:endParaRPr sz="1200">
              <a:solidFill>
                <a:srgbClr val="0070C0"/>
              </a:solidFill>
            </a:endParaRPr>
          </a:p>
          <a:p>
            <a:pPr indent="0" lvl="0" marL="0" rtl="0" algn="l">
              <a:spcBef>
                <a:spcPts val="0"/>
              </a:spcBef>
              <a:spcAft>
                <a:spcPts val="0"/>
              </a:spcAft>
              <a:buNone/>
            </a:pPr>
            <a:r>
              <a:rPr lang="en-US" sz="1200">
                <a:solidFill>
                  <a:srgbClr val="0070C0"/>
                </a:solidFill>
              </a:rPr>
              <a:t>8:30 AM: Open Heat #2 (8 &amp; under)</a:t>
            </a:r>
            <a:endParaRPr sz="1200">
              <a:solidFill>
                <a:srgbClr val="0070C0"/>
              </a:solidFill>
            </a:endParaRPr>
          </a:p>
          <a:p>
            <a:pPr indent="0" lvl="0" marL="0" rtl="0" algn="l">
              <a:spcBef>
                <a:spcPts val="0"/>
              </a:spcBef>
              <a:spcAft>
                <a:spcPts val="0"/>
              </a:spcAft>
              <a:buNone/>
            </a:pPr>
            <a:r>
              <a:rPr lang="en-US" sz="1200">
                <a:solidFill>
                  <a:srgbClr val="0070C0"/>
                </a:solidFill>
              </a:rPr>
              <a:t>9:00 AM: 11 &amp; up</a:t>
            </a:r>
            <a:endParaRPr sz="1200">
              <a:solidFill>
                <a:srgbClr val="0070C0"/>
              </a:solidFill>
            </a:endParaRPr>
          </a:p>
          <a:p>
            <a:pPr indent="0" lvl="0" marL="0" rtl="0" algn="l">
              <a:spcBef>
                <a:spcPts val="0"/>
              </a:spcBef>
              <a:spcAft>
                <a:spcPts val="0"/>
              </a:spcAft>
              <a:buNone/>
            </a:pPr>
            <a:r>
              <a:rPr lang="en-US" sz="1200">
                <a:solidFill>
                  <a:srgbClr val="0070C0"/>
                </a:solidFill>
              </a:rPr>
              <a:t>9:30 AM: 10 year olds</a:t>
            </a:r>
            <a:endParaRPr sz="1200">
              <a:solidFill>
                <a:srgbClr val="0070C0"/>
              </a:solidFill>
            </a:endParaRPr>
          </a:p>
        </p:txBody>
      </p:sp>
      <p:sp>
        <p:nvSpPr>
          <p:cNvPr id="245" name="Google Shape;245;p32"/>
          <p:cNvSpPr txBox="1"/>
          <p:nvPr/>
        </p:nvSpPr>
        <p:spPr>
          <a:xfrm>
            <a:off x="4882800" y="3596375"/>
            <a:ext cx="2093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0070C0"/>
                </a:solidFill>
              </a:rPr>
              <a:t>10:00 AM: 9 year olds</a:t>
            </a:r>
            <a:endParaRPr sz="1200">
              <a:solidFill>
                <a:srgbClr val="0070C0"/>
              </a:solidFill>
            </a:endParaRPr>
          </a:p>
          <a:p>
            <a:pPr indent="0" lvl="0" marL="0" rtl="0" algn="l">
              <a:spcBef>
                <a:spcPts val="0"/>
              </a:spcBef>
              <a:spcAft>
                <a:spcPts val="0"/>
              </a:spcAft>
              <a:buNone/>
            </a:pPr>
            <a:r>
              <a:rPr lang="en-US" sz="1200">
                <a:solidFill>
                  <a:srgbClr val="0070C0"/>
                </a:solidFill>
              </a:rPr>
              <a:t>10:30 AM: 8 year olds</a:t>
            </a:r>
            <a:endParaRPr sz="1200">
              <a:solidFill>
                <a:srgbClr val="0070C0"/>
              </a:solidFill>
            </a:endParaRPr>
          </a:p>
          <a:p>
            <a:pPr indent="0" lvl="0" marL="0" rtl="0" algn="l">
              <a:spcBef>
                <a:spcPts val="0"/>
              </a:spcBef>
              <a:spcAft>
                <a:spcPts val="0"/>
              </a:spcAft>
              <a:buNone/>
            </a:pPr>
            <a:r>
              <a:rPr lang="en-US" sz="1200">
                <a:solidFill>
                  <a:srgbClr val="0070C0"/>
                </a:solidFill>
              </a:rPr>
              <a:t>11:00 AM: 7 year olds</a:t>
            </a:r>
            <a:endParaRPr sz="1200">
              <a:solidFill>
                <a:srgbClr val="0070C0"/>
              </a:solidFill>
            </a:endParaRPr>
          </a:p>
          <a:p>
            <a:pPr indent="0" lvl="0" marL="0" rtl="0" algn="l">
              <a:spcBef>
                <a:spcPts val="0"/>
              </a:spcBef>
              <a:spcAft>
                <a:spcPts val="0"/>
              </a:spcAft>
              <a:buNone/>
            </a:pPr>
            <a:r>
              <a:rPr lang="en-US" sz="1200">
                <a:solidFill>
                  <a:srgbClr val="0070C0"/>
                </a:solidFill>
              </a:rPr>
              <a:t>11:30 AM: 6 &amp; under</a:t>
            </a:r>
            <a:endParaRPr sz="1200"/>
          </a:p>
        </p:txBody>
      </p:sp>
      <p:sp>
        <p:nvSpPr>
          <p:cNvPr id="246" name="Google Shape;246;p32"/>
          <p:cNvSpPr txBox="1"/>
          <p:nvPr/>
        </p:nvSpPr>
        <p:spPr>
          <a:xfrm>
            <a:off x="6189825" y="1310000"/>
            <a:ext cx="1854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1200">
                <a:solidFill>
                  <a:srgbClr val="0070C0"/>
                </a:solidFill>
              </a:rPr>
              <a:t>NOTE: </a:t>
            </a:r>
            <a:r>
              <a:rPr b="1" i="1" lang="en-US" sz="1200">
                <a:solidFill>
                  <a:srgbClr val="0070C0"/>
                </a:solidFill>
              </a:rPr>
              <a:t>Kids will run with their designated age group. Any participant running in a heat that is not within 1 year of their age on race day will not receive a time.</a:t>
            </a:r>
            <a:endParaRPr b="1" i="1" sz="1200">
              <a:solidFill>
                <a:srgbClr val="0070C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0" name="Shape 250"/>
        <p:cNvGrpSpPr/>
        <p:nvPr/>
      </p:nvGrpSpPr>
      <p:grpSpPr>
        <a:xfrm>
          <a:off x="0" y="0"/>
          <a:ext cx="0" cy="0"/>
          <a:chOff x="0" y="0"/>
          <a:chExt cx="0" cy="0"/>
        </a:xfrm>
      </p:grpSpPr>
      <p:sp>
        <p:nvSpPr>
          <p:cNvPr id="251" name="Google Shape;251;p33"/>
          <p:cNvSpPr txBox="1"/>
          <p:nvPr>
            <p:ph type="title"/>
          </p:nvPr>
        </p:nvSpPr>
        <p:spPr>
          <a:xfrm>
            <a:off x="881750" y="538477"/>
            <a:ext cx="7772400" cy="57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00"/>
              <a:buFont typeface="Calibri"/>
              <a:buNone/>
            </a:pPr>
            <a:r>
              <a:rPr b="1" lang="en-US" sz="3000">
                <a:solidFill>
                  <a:srgbClr val="E71D8C"/>
                </a:solidFill>
                <a:latin typeface="Arial"/>
                <a:ea typeface="Arial"/>
                <a:cs typeface="Arial"/>
                <a:sym typeface="Arial"/>
              </a:rPr>
              <a:t>THANK YOU!</a:t>
            </a:r>
            <a:endParaRPr b="1" i="0" sz="3000" u="none" cap="none" strike="noStrike">
              <a:solidFill>
                <a:srgbClr val="E71D8C"/>
              </a:solidFill>
              <a:latin typeface="Arial"/>
              <a:ea typeface="Arial"/>
              <a:cs typeface="Arial"/>
              <a:sym typeface="Arial"/>
            </a:endParaRPr>
          </a:p>
        </p:txBody>
      </p:sp>
      <p:sp>
        <p:nvSpPr>
          <p:cNvPr id="252" name="Google Shape;252;p33"/>
          <p:cNvSpPr txBox="1"/>
          <p:nvPr>
            <p:ph idx="1" type="body"/>
          </p:nvPr>
        </p:nvSpPr>
        <p:spPr>
          <a:xfrm>
            <a:off x="1525350" y="1517800"/>
            <a:ext cx="3794100" cy="123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US" sz="1800">
                <a:solidFill>
                  <a:srgbClr val="E71D8C"/>
                </a:solidFill>
                <a:latin typeface="Arial"/>
                <a:ea typeface="Arial"/>
                <a:cs typeface="Arial"/>
                <a:sym typeface="Arial"/>
              </a:rPr>
              <a:t>Thank you for being a part of our program. It is such a rewarding experience watching each of them grow athletically and socially. We hope you will decide to stay a part of our family until your child graduates. </a:t>
            </a:r>
            <a:endParaRPr sz="1800">
              <a:solidFill>
                <a:srgbClr val="E71D8C"/>
              </a:solidFill>
              <a:latin typeface="Arial"/>
              <a:ea typeface="Arial"/>
              <a:cs typeface="Arial"/>
              <a:sym typeface="Arial"/>
            </a:endParaRPr>
          </a:p>
          <a:p>
            <a:pPr indent="0" lvl="0" marL="0" marR="0" rtl="0" algn="ctr">
              <a:lnSpc>
                <a:spcPct val="100000"/>
              </a:lnSpc>
              <a:spcBef>
                <a:spcPts val="0"/>
              </a:spcBef>
              <a:spcAft>
                <a:spcPts val="0"/>
              </a:spcAft>
              <a:buNone/>
            </a:pPr>
            <a:r>
              <a:t/>
            </a:r>
            <a:endParaRPr sz="1800">
              <a:solidFill>
                <a:srgbClr val="E71D8C"/>
              </a:solidFill>
              <a:latin typeface="Arial"/>
              <a:ea typeface="Arial"/>
              <a:cs typeface="Arial"/>
              <a:sym typeface="Arial"/>
            </a:endParaRPr>
          </a:p>
          <a:p>
            <a:pPr indent="0" lvl="0" marL="0" marR="0" rtl="0" algn="ctr">
              <a:lnSpc>
                <a:spcPct val="100000"/>
              </a:lnSpc>
              <a:spcBef>
                <a:spcPts val="0"/>
              </a:spcBef>
              <a:spcAft>
                <a:spcPts val="0"/>
              </a:spcAft>
              <a:buNone/>
            </a:pPr>
            <a:r>
              <a:rPr lang="en-US" sz="1800">
                <a:solidFill>
                  <a:srgbClr val="E71D8C"/>
                </a:solidFill>
                <a:latin typeface="Arial"/>
                <a:ea typeface="Arial"/>
                <a:cs typeface="Arial"/>
                <a:sym typeface="Arial"/>
              </a:rPr>
              <a:t>Here's to 2024!</a:t>
            </a:r>
            <a:endParaRPr sz="1800">
              <a:solidFill>
                <a:srgbClr val="E71D8C"/>
              </a:solidFill>
              <a:latin typeface="Arial"/>
              <a:ea typeface="Arial"/>
              <a:cs typeface="Arial"/>
              <a:sym typeface="Arial"/>
            </a:endParaRPr>
          </a:p>
          <a:p>
            <a:pPr indent="0" lvl="0" marL="57150" rtl="0" algn="l">
              <a:lnSpc>
                <a:spcPct val="90000"/>
              </a:lnSpc>
              <a:spcBef>
                <a:spcPts val="480"/>
              </a:spcBef>
              <a:spcAft>
                <a:spcPts val="0"/>
              </a:spcAft>
              <a:buClr>
                <a:srgbClr val="17365D"/>
              </a:buClr>
              <a:buSzPts val="2000"/>
              <a:buNone/>
            </a:pPr>
            <a:r>
              <a:t/>
            </a:r>
            <a:endParaRPr sz="1800">
              <a:solidFill>
                <a:srgbClr val="E71D8C"/>
              </a:solidFill>
              <a:latin typeface="Arial"/>
              <a:ea typeface="Arial"/>
              <a:cs typeface="Arial"/>
              <a:sym typeface="Arial"/>
            </a:endParaRPr>
          </a:p>
          <a:p>
            <a:pPr indent="0" lvl="0" marL="57150" rtl="0" algn="l">
              <a:lnSpc>
                <a:spcPct val="90000"/>
              </a:lnSpc>
              <a:spcBef>
                <a:spcPts val="480"/>
              </a:spcBef>
              <a:spcAft>
                <a:spcPts val="0"/>
              </a:spcAft>
              <a:buClr>
                <a:srgbClr val="17365D"/>
              </a:buClr>
              <a:buSzPts val="2000"/>
              <a:buNone/>
            </a:pPr>
            <a:r>
              <a:t/>
            </a:r>
            <a:endParaRPr sz="1800">
              <a:solidFill>
                <a:srgbClr val="E71D8C"/>
              </a:solidFill>
              <a:latin typeface="Arial"/>
              <a:ea typeface="Arial"/>
              <a:cs typeface="Arial"/>
              <a:sym typeface="Arial"/>
            </a:endParaRPr>
          </a:p>
          <a:p>
            <a:pPr indent="0" lvl="1" marL="457200" marR="0" rtl="0" algn="l">
              <a:lnSpc>
                <a:spcPct val="90000"/>
              </a:lnSpc>
              <a:spcBef>
                <a:spcPts val="480"/>
              </a:spcBef>
              <a:spcAft>
                <a:spcPts val="0"/>
              </a:spcAft>
              <a:buClr>
                <a:srgbClr val="17365D"/>
              </a:buClr>
              <a:buSzPts val="2400"/>
              <a:buNone/>
            </a:pPr>
            <a:r>
              <a:t/>
            </a:r>
            <a:endParaRPr b="0" i="0" sz="1800" u="none" cap="none" strike="noStrike">
              <a:solidFill>
                <a:srgbClr val="E71D8C"/>
              </a:solidFill>
              <a:latin typeface="Arial"/>
              <a:ea typeface="Arial"/>
              <a:cs typeface="Arial"/>
              <a:sym typeface="Arial"/>
            </a:endParaRPr>
          </a:p>
        </p:txBody>
      </p:sp>
      <p:sp>
        <p:nvSpPr>
          <p:cNvPr id="253" name="Google Shape;253;p3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Times New Roman"/>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endParaRPr b="0" i="0" sz="1200" u="none" cap="none" strike="noStrike">
              <a:solidFill>
                <a:srgbClr val="888888"/>
              </a:solidFill>
              <a:latin typeface="Times New Roman"/>
              <a:ea typeface="Times New Roman"/>
              <a:cs typeface="Times New Roman"/>
              <a:sym typeface="Times New Roman"/>
            </a:endParaRPr>
          </a:p>
        </p:txBody>
      </p:sp>
      <p:pic>
        <p:nvPicPr>
          <p:cNvPr id="254" name="Google Shape;254;p33"/>
          <p:cNvPicPr preferRelativeResize="0"/>
          <p:nvPr/>
        </p:nvPicPr>
        <p:blipFill rotWithShape="1">
          <a:blip r:embed="rId4">
            <a:alphaModFix/>
          </a:blip>
          <a:srcRect b="0" l="32178" r="13245" t="0"/>
          <a:stretch/>
        </p:blipFill>
        <p:spPr>
          <a:xfrm>
            <a:off x="5542680" y="1332025"/>
            <a:ext cx="2420946" cy="2956501"/>
          </a:xfrm>
          <a:prstGeom prst="rect">
            <a:avLst/>
          </a:prstGeom>
          <a:noFill/>
          <a:ln>
            <a:noFill/>
          </a:ln>
        </p:spPr>
      </p:pic>
      <p:pic>
        <p:nvPicPr>
          <p:cNvPr id="255" name="Google Shape;255;p33"/>
          <p:cNvPicPr preferRelativeResize="0"/>
          <p:nvPr/>
        </p:nvPicPr>
        <p:blipFill>
          <a:blip r:embed="rId5">
            <a:alphaModFix/>
          </a:blip>
          <a:stretch>
            <a:fillRect/>
          </a:stretch>
        </p:blipFill>
        <p:spPr>
          <a:xfrm>
            <a:off x="271475" y="3289500"/>
            <a:ext cx="1854000" cy="1854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17"/>
          <p:cNvSpPr txBox="1"/>
          <p:nvPr>
            <p:ph type="title"/>
          </p:nvPr>
        </p:nvSpPr>
        <p:spPr>
          <a:xfrm>
            <a:off x="330075" y="789637"/>
            <a:ext cx="8229600" cy="8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00"/>
              <a:buFont typeface="Calibri"/>
              <a:buNone/>
            </a:pPr>
            <a:r>
              <a:rPr b="1" lang="en-US" sz="3000">
                <a:solidFill>
                  <a:schemeClr val="accent6"/>
                </a:solidFill>
                <a:latin typeface="Arial"/>
                <a:ea typeface="Arial"/>
                <a:cs typeface="Arial"/>
                <a:sym typeface="Arial"/>
              </a:rPr>
              <a:t>WELCOME!</a:t>
            </a:r>
            <a:endParaRPr sz="3000">
              <a:solidFill>
                <a:schemeClr val="accent6"/>
              </a:solidFill>
            </a:endParaRPr>
          </a:p>
        </p:txBody>
      </p:sp>
      <p:sp>
        <p:nvSpPr>
          <p:cNvPr id="104" name="Google Shape;104;p17"/>
          <p:cNvSpPr txBox="1"/>
          <p:nvPr>
            <p:ph idx="1" type="body"/>
          </p:nvPr>
        </p:nvSpPr>
        <p:spPr>
          <a:xfrm>
            <a:off x="1718325" y="1758025"/>
            <a:ext cx="5453100" cy="1494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560"/>
              </a:spcBef>
              <a:spcAft>
                <a:spcPts val="0"/>
              </a:spcAft>
              <a:buNone/>
            </a:pPr>
            <a:r>
              <a:rPr lang="en-US" sz="1600">
                <a:solidFill>
                  <a:schemeClr val="accent6"/>
                </a:solidFill>
                <a:latin typeface="Arial"/>
                <a:ea typeface="Arial"/>
                <a:cs typeface="Arial"/>
                <a:sym typeface="Arial"/>
              </a:rPr>
              <a:t>Please view this presentation in its entirety. </a:t>
            </a:r>
            <a:endParaRPr sz="1600">
              <a:solidFill>
                <a:schemeClr val="accent6"/>
              </a:solidFill>
              <a:latin typeface="Arial"/>
              <a:ea typeface="Arial"/>
              <a:cs typeface="Arial"/>
              <a:sym typeface="Arial"/>
            </a:endParaRPr>
          </a:p>
          <a:p>
            <a:pPr indent="0" lvl="0" marL="0" marR="0" rtl="0" algn="ctr">
              <a:lnSpc>
                <a:spcPct val="100000"/>
              </a:lnSpc>
              <a:spcBef>
                <a:spcPts val="560"/>
              </a:spcBef>
              <a:spcAft>
                <a:spcPts val="0"/>
              </a:spcAft>
              <a:buNone/>
            </a:pPr>
            <a:r>
              <a:t/>
            </a:r>
            <a:endParaRPr sz="1600">
              <a:solidFill>
                <a:schemeClr val="accent6"/>
              </a:solidFill>
              <a:latin typeface="Arial"/>
              <a:ea typeface="Arial"/>
              <a:cs typeface="Arial"/>
              <a:sym typeface="Arial"/>
            </a:endParaRPr>
          </a:p>
          <a:p>
            <a:pPr indent="0" lvl="0" marL="0" marR="0" rtl="0" algn="ctr">
              <a:lnSpc>
                <a:spcPct val="100000"/>
              </a:lnSpc>
              <a:spcBef>
                <a:spcPts val="560"/>
              </a:spcBef>
              <a:spcAft>
                <a:spcPts val="0"/>
              </a:spcAft>
              <a:buNone/>
            </a:pPr>
            <a:r>
              <a:rPr lang="en-US" sz="1600">
                <a:solidFill>
                  <a:schemeClr val="accent6"/>
                </a:solidFill>
                <a:latin typeface="Arial"/>
                <a:ea typeface="Arial"/>
                <a:cs typeface="Arial"/>
                <a:sym typeface="Arial"/>
              </a:rPr>
              <a:t>Our program relies greatly on our parent volunteers and parental support at home. We recommend saving it to your computer for future reference. We know your time is valuable, which is why we opted for an online slideshow, instead of scheduling an in-person Parent Night. </a:t>
            </a:r>
            <a:endParaRPr sz="1600">
              <a:solidFill>
                <a:schemeClr val="accent6"/>
              </a:solidFill>
              <a:latin typeface="Arial"/>
              <a:ea typeface="Arial"/>
              <a:cs typeface="Arial"/>
              <a:sym typeface="Arial"/>
            </a:endParaRPr>
          </a:p>
          <a:p>
            <a:pPr indent="0" lvl="0" marL="0" marR="0" rtl="0" algn="ctr">
              <a:lnSpc>
                <a:spcPct val="100000"/>
              </a:lnSpc>
              <a:spcBef>
                <a:spcPts val="560"/>
              </a:spcBef>
              <a:spcAft>
                <a:spcPts val="0"/>
              </a:spcAft>
              <a:buNone/>
            </a:pPr>
            <a:r>
              <a:t/>
            </a:r>
            <a:endParaRPr sz="1600">
              <a:solidFill>
                <a:schemeClr val="accent6"/>
              </a:solidFill>
              <a:latin typeface="Arial"/>
              <a:ea typeface="Arial"/>
              <a:cs typeface="Arial"/>
              <a:sym typeface="Arial"/>
            </a:endParaRPr>
          </a:p>
          <a:p>
            <a:pPr indent="0" lvl="0" marL="0" marR="0" rtl="0" algn="ctr">
              <a:lnSpc>
                <a:spcPct val="100000"/>
              </a:lnSpc>
              <a:spcBef>
                <a:spcPts val="560"/>
              </a:spcBef>
              <a:spcAft>
                <a:spcPts val="0"/>
              </a:spcAft>
              <a:buNone/>
            </a:pPr>
            <a:r>
              <a:rPr lang="en-US" sz="1600">
                <a:solidFill>
                  <a:schemeClr val="accent6"/>
                </a:solidFill>
                <a:latin typeface="Arial"/>
                <a:ea typeface="Arial"/>
                <a:cs typeface="Arial"/>
                <a:sym typeface="Arial"/>
              </a:rPr>
              <a:t>Again, thank you for your time!</a:t>
            </a:r>
            <a:endParaRPr sz="1600">
              <a:solidFill>
                <a:schemeClr val="accent6"/>
              </a:solidFill>
              <a:latin typeface="Arial"/>
              <a:ea typeface="Arial"/>
              <a:cs typeface="Arial"/>
              <a:sym typeface="Arial"/>
            </a:endParaRPr>
          </a:p>
        </p:txBody>
      </p:sp>
      <p:sp>
        <p:nvSpPr>
          <p:cNvPr id="105" name="Google Shape;105;p1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Times New Roman"/>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endParaRPr b="0" i="0" sz="1200" u="none" cap="none" strike="noStrike">
              <a:solidFill>
                <a:srgbClr val="888888"/>
              </a:solidFill>
              <a:latin typeface="Times New Roman"/>
              <a:ea typeface="Times New Roman"/>
              <a:cs typeface="Times New Roman"/>
              <a:sym typeface="Times New Roman"/>
            </a:endParaRPr>
          </a:p>
        </p:txBody>
      </p:sp>
      <p:pic>
        <p:nvPicPr>
          <p:cNvPr id="106" name="Google Shape;106;p17"/>
          <p:cNvPicPr preferRelativeResize="0"/>
          <p:nvPr/>
        </p:nvPicPr>
        <p:blipFill>
          <a:blip r:embed="rId4">
            <a:alphaModFix/>
          </a:blip>
          <a:stretch>
            <a:fillRect/>
          </a:stretch>
        </p:blipFill>
        <p:spPr>
          <a:xfrm>
            <a:off x="271475" y="3289500"/>
            <a:ext cx="1854000" cy="1854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Times New Roman"/>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endParaRPr b="0" i="0" sz="1200" u="none" cap="none" strike="noStrike">
              <a:solidFill>
                <a:srgbClr val="888888"/>
              </a:solidFill>
              <a:latin typeface="Times New Roman"/>
              <a:ea typeface="Times New Roman"/>
              <a:cs typeface="Times New Roman"/>
              <a:sym typeface="Times New Roman"/>
            </a:endParaRPr>
          </a:p>
        </p:txBody>
      </p:sp>
      <p:sp>
        <p:nvSpPr>
          <p:cNvPr id="112" name="Google Shape;112;p18"/>
          <p:cNvSpPr txBox="1"/>
          <p:nvPr>
            <p:ph idx="4294967295" type="title"/>
          </p:nvPr>
        </p:nvSpPr>
        <p:spPr>
          <a:xfrm>
            <a:off x="1243050" y="713825"/>
            <a:ext cx="6657900" cy="440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50"/>
              <a:buFont typeface="Calibri"/>
              <a:buNone/>
            </a:pPr>
            <a:r>
              <a:rPr b="1" lang="en-US" sz="2100">
                <a:solidFill>
                  <a:srgbClr val="0070C0"/>
                </a:solidFill>
                <a:latin typeface="Arial"/>
                <a:ea typeface="Arial"/>
                <a:cs typeface="Arial"/>
                <a:sym typeface="Arial"/>
              </a:rPr>
              <a:t>THANK YOU TO THE KIDS RUN TITLE SPONSOR:</a:t>
            </a:r>
            <a:endParaRPr sz="2100"/>
          </a:p>
        </p:txBody>
      </p:sp>
      <p:pic>
        <p:nvPicPr>
          <p:cNvPr id="113" name="Google Shape;113;p18"/>
          <p:cNvPicPr preferRelativeResize="0"/>
          <p:nvPr/>
        </p:nvPicPr>
        <p:blipFill>
          <a:blip r:embed="rId4">
            <a:alphaModFix/>
          </a:blip>
          <a:stretch>
            <a:fillRect/>
          </a:stretch>
        </p:blipFill>
        <p:spPr>
          <a:xfrm>
            <a:off x="4706917" y="2209925"/>
            <a:ext cx="3115909" cy="1854001"/>
          </a:xfrm>
          <a:prstGeom prst="rect">
            <a:avLst/>
          </a:prstGeom>
          <a:noFill/>
          <a:ln>
            <a:noFill/>
          </a:ln>
        </p:spPr>
      </p:pic>
      <p:pic>
        <p:nvPicPr>
          <p:cNvPr id="114" name="Google Shape;114;p18"/>
          <p:cNvPicPr preferRelativeResize="0"/>
          <p:nvPr/>
        </p:nvPicPr>
        <p:blipFill>
          <a:blip r:embed="rId5">
            <a:alphaModFix/>
          </a:blip>
          <a:stretch>
            <a:fillRect/>
          </a:stretch>
        </p:blipFill>
        <p:spPr>
          <a:xfrm>
            <a:off x="1509000" y="2209925"/>
            <a:ext cx="3115909" cy="1853977"/>
          </a:xfrm>
          <a:prstGeom prst="rect">
            <a:avLst/>
          </a:prstGeom>
          <a:noFill/>
          <a:ln>
            <a:noFill/>
          </a:ln>
        </p:spPr>
      </p:pic>
      <p:pic>
        <p:nvPicPr>
          <p:cNvPr id="115" name="Google Shape;115;p18"/>
          <p:cNvPicPr preferRelativeResize="0"/>
          <p:nvPr/>
        </p:nvPicPr>
        <p:blipFill>
          <a:blip r:embed="rId6">
            <a:alphaModFix/>
          </a:blip>
          <a:stretch>
            <a:fillRect/>
          </a:stretch>
        </p:blipFill>
        <p:spPr>
          <a:xfrm>
            <a:off x="271475" y="3289500"/>
            <a:ext cx="1854000" cy="1854000"/>
          </a:xfrm>
          <a:prstGeom prst="rect">
            <a:avLst/>
          </a:prstGeom>
          <a:noFill/>
          <a:ln>
            <a:noFill/>
          </a:ln>
        </p:spPr>
      </p:pic>
      <p:pic>
        <p:nvPicPr>
          <p:cNvPr id="116" name="Google Shape;116;p18"/>
          <p:cNvPicPr preferRelativeResize="0"/>
          <p:nvPr/>
        </p:nvPicPr>
        <p:blipFill>
          <a:blip r:embed="rId7">
            <a:alphaModFix/>
          </a:blip>
          <a:stretch>
            <a:fillRect/>
          </a:stretch>
        </p:blipFill>
        <p:spPr>
          <a:xfrm>
            <a:off x="3684475" y="1153926"/>
            <a:ext cx="1927450" cy="101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19"/>
          <p:cNvSpPr txBox="1"/>
          <p:nvPr>
            <p:ph type="title"/>
          </p:nvPr>
        </p:nvSpPr>
        <p:spPr>
          <a:xfrm>
            <a:off x="685800" y="812422"/>
            <a:ext cx="7772400" cy="526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50"/>
              <a:buFont typeface="Calibri"/>
              <a:buNone/>
            </a:pPr>
            <a:r>
              <a:rPr b="1" lang="en-US" sz="3000">
                <a:solidFill>
                  <a:srgbClr val="A967A9"/>
                </a:solidFill>
                <a:latin typeface="Arial"/>
                <a:ea typeface="Arial"/>
                <a:cs typeface="Arial"/>
                <a:sym typeface="Arial"/>
              </a:rPr>
              <a:t>HOW TO STAY CONNECTED</a:t>
            </a:r>
            <a:endParaRPr sz="3000">
              <a:solidFill>
                <a:srgbClr val="A967A9"/>
              </a:solidFill>
            </a:endParaRPr>
          </a:p>
        </p:txBody>
      </p:sp>
      <p:sp>
        <p:nvSpPr>
          <p:cNvPr id="122" name="Google Shape;122;p19"/>
          <p:cNvSpPr txBox="1"/>
          <p:nvPr>
            <p:ph idx="1" type="body"/>
          </p:nvPr>
        </p:nvSpPr>
        <p:spPr>
          <a:xfrm>
            <a:off x="1857650" y="1515700"/>
            <a:ext cx="3970500" cy="1885200"/>
          </a:xfrm>
          <a:prstGeom prst="rect">
            <a:avLst/>
          </a:prstGeom>
          <a:noFill/>
          <a:ln>
            <a:noFill/>
          </a:ln>
        </p:spPr>
        <p:txBody>
          <a:bodyPr anchorCtr="0" anchor="t" bIns="45700" lIns="91425" spcFirstLastPara="1" rIns="91425" wrap="square" tIns="45700">
            <a:noAutofit/>
          </a:bodyPr>
          <a:lstStyle/>
          <a:p>
            <a:pPr indent="-311150" lvl="0" marL="457200" rtl="0" algn="l">
              <a:lnSpc>
                <a:spcPct val="115000"/>
              </a:lnSpc>
              <a:spcBef>
                <a:spcPts val="480"/>
              </a:spcBef>
              <a:spcAft>
                <a:spcPts val="0"/>
              </a:spcAft>
              <a:buClr>
                <a:srgbClr val="A967A9"/>
              </a:buClr>
              <a:buSzPts val="1300"/>
              <a:buChar char="•"/>
            </a:pPr>
            <a:r>
              <a:rPr lang="en-US" sz="1300">
                <a:solidFill>
                  <a:srgbClr val="A967A9"/>
                </a:solidFill>
                <a:latin typeface="Arial"/>
                <a:ea typeface="Arial"/>
                <a:cs typeface="Arial"/>
                <a:sym typeface="Arial"/>
              </a:rPr>
              <a:t>Read our weekly </a:t>
            </a:r>
            <a:r>
              <a:rPr lang="en-US" sz="1300">
                <a:solidFill>
                  <a:srgbClr val="A967A9"/>
                </a:solidFill>
                <a:latin typeface="Arial"/>
                <a:ea typeface="Arial"/>
                <a:cs typeface="Arial"/>
                <a:sym typeface="Arial"/>
              </a:rPr>
              <a:t>emails</a:t>
            </a:r>
            <a:r>
              <a:rPr lang="en-US" sz="1300">
                <a:solidFill>
                  <a:srgbClr val="A967A9"/>
                </a:solidFill>
                <a:latin typeface="Arial"/>
                <a:ea typeface="Arial"/>
                <a:cs typeface="Arial"/>
                <a:sym typeface="Arial"/>
              </a:rPr>
              <a:t>.</a:t>
            </a:r>
            <a:endParaRPr sz="1300">
              <a:solidFill>
                <a:srgbClr val="A967A9"/>
              </a:solidFill>
              <a:latin typeface="Arial"/>
              <a:ea typeface="Arial"/>
              <a:cs typeface="Arial"/>
              <a:sym typeface="Arial"/>
            </a:endParaRPr>
          </a:p>
          <a:p>
            <a:pPr indent="-311150" lvl="0" marL="457200" rtl="0" algn="l">
              <a:lnSpc>
                <a:spcPct val="115000"/>
              </a:lnSpc>
              <a:spcBef>
                <a:spcPts val="0"/>
              </a:spcBef>
              <a:spcAft>
                <a:spcPts val="0"/>
              </a:spcAft>
              <a:buClr>
                <a:srgbClr val="A967A9"/>
              </a:buClr>
              <a:buSzPts val="1300"/>
              <a:buChar char="•"/>
            </a:pPr>
            <a:r>
              <a:rPr lang="en-US" sz="1300">
                <a:solidFill>
                  <a:srgbClr val="A967A9"/>
                </a:solidFill>
                <a:latin typeface="Arial"/>
                <a:ea typeface="Arial"/>
                <a:cs typeface="Arial"/>
                <a:sym typeface="Arial"/>
              </a:rPr>
              <a:t>"Like us" on Facebook and read postings/discussions.</a:t>
            </a:r>
            <a:endParaRPr sz="1300">
              <a:solidFill>
                <a:srgbClr val="A967A9"/>
              </a:solidFill>
              <a:latin typeface="Arial"/>
              <a:ea typeface="Arial"/>
              <a:cs typeface="Arial"/>
              <a:sym typeface="Arial"/>
            </a:endParaRPr>
          </a:p>
          <a:p>
            <a:pPr indent="-311150" lvl="0" marL="457200" rtl="0" algn="l">
              <a:lnSpc>
                <a:spcPct val="115000"/>
              </a:lnSpc>
              <a:spcBef>
                <a:spcPts val="0"/>
              </a:spcBef>
              <a:spcAft>
                <a:spcPts val="0"/>
              </a:spcAft>
              <a:buClr>
                <a:srgbClr val="A967A9"/>
              </a:buClr>
              <a:buSzPts val="1300"/>
              <a:buChar char="•"/>
            </a:pPr>
            <a:r>
              <a:rPr lang="en-US" sz="1300">
                <a:solidFill>
                  <a:srgbClr val="A967A9"/>
                </a:solidFill>
                <a:latin typeface="Arial"/>
                <a:ea typeface="Arial"/>
                <a:cs typeface="Arial"/>
                <a:sym typeface="Arial"/>
              </a:rPr>
              <a:t>Follow us on Twitter and Instagram.</a:t>
            </a:r>
            <a:endParaRPr sz="1300">
              <a:solidFill>
                <a:srgbClr val="A967A9"/>
              </a:solidFill>
              <a:latin typeface="Arial"/>
              <a:ea typeface="Arial"/>
              <a:cs typeface="Arial"/>
              <a:sym typeface="Arial"/>
            </a:endParaRPr>
          </a:p>
          <a:p>
            <a:pPr indent="-311150" lvl="0" marL="457200" rtl="0" algn="l">
              <a:lnSpc>
                <a:spcPct val="115000"/>
              </a:lnSpc>
              <a:spcBef>
                <a:spcPts val="0"/>
              </a:spcBef>
              <a:spcAft>
                <a:spcPts val="0"/>
              </a:spcAft>
              <a:buClr>
                <a:srgbClr val="A967A9"/>
              </a:buClr>
              <a:buSzPts val="1300"/>
              <a:buChar char="•"/>
            </a:pPr>
            <a:r>
              <a:rPr lang="en-US" sz="1300">
                <a:solidFill>
                  <a:srgbClr val="A967A9"/>
                </a:solidFill>
                <a:latin typeface="Arial"/>
                <a:ea typeface="Arial"/>
                <a:cs typeface="Arial"/>
                <a:sym typeface="Arial"/>
              </a:rPr>
              <a:t>Check our website often for updates. </a:t>
            </a:r>
            <a:r>
              <a:rPr lang="en-US" sz="1300">
                <a:solidFill>
                  <a:srgbClr val="A967A9"/>
                </a:solidFill>
                <a:highlight>
                  <a:srgbClr val="FFFF00"/>
                </a:highlight>
                <a:latin typeface="Arial"/>
                <a:ea typeface="Arial"/>
                <a:cs typeface="Arial"/>
                <a:sym typeface="Arial"/>
              </a:rPr>
              <a:t>[Insert Team </a:t>
            </a:r>
            <a:r>
              <a:rPr lang="en-US" sz="1300">
                <a:solidFill>
                  <a:srgbClr val="A967A9"/>
                </a:solidFill>
                <a:highlight>
                  <a:srgbClr val="FFFF00"/>
                </a:highlight>
                <a:latin typeface="Arial"/>
                <a:ea typeface="Arial"/>
                <a:cs typeface="Arial"/>
                <a:sym typeface="Arial"/>
              </a:rPr>
              <a:t>Name</a:t>
            </a:r>
            <a:r>
              <a:rPr lang="en-US" sz="1300">
                <a:solidFill>
                  <a:srgbClr val="A967A9"/>
                </a:solidFill>
                <a:highlight>
                  <a:srgbClr val="FFFF00"/>
                </a:highlight>
                <a:latin typeface="Arial"/>
                <a:ea typeface="Arial"/>
                <a:cs typeface="Arial"/>
                <a:sym typeface="Arial"/>
              </a:rPr>
              <a:t>]</a:t>
            </a:r>
            <a:r>
              <a:rPr lang="en-US" sz="1300">
                <a:solidFill>
                  <a:srgbClr val="FF0000"/>
                </a:solidFill>
                <a:latin typeface="Arial"/>
                <a:ea typeface="Arial"/>
                <a:cs typeface="Arial"/>
                <a:sym typeface="Arial"/>
              </a:rPr>
              <a:t> </a:t>
            </a:r>
            <a:r>
              <a:rPr lang="en-US" sz="1300">
                <a:solidFill>
                  <a:srgbClr val="A967A9"/>
                </a:solidFill>
                <a:latin typeface="Arial"/>
                <a:ea typeface="Arial"/>
                <a:cs typeface="Arial"/>
                <a:sym typeface="Arial"/>
              </a:rPr>
              <a:t>new FAQ page may answer a lot of your questions.</a:t>
            </a:r>
            <a:endParaRPr sz="1300">
              <a:solidFill>
                <a:srgbClr val="A967A9"/>
              </a:solidFill>
              <a:latin typeface="Arial"/>
              <a:ea typeface="Arial"/>
              <a:cs typeface="Arial"/>
              <a:sym typeface="Arial"/>
            </a:endParaRPr>
          </a:p>
          <a:p>
            <a:pPr indent="-311150" lvl="0" marL="457200" rtl="0" algn="l">
              <a:lnSpc>
                <a:spcPct val="115000"/>
              </a:lnSpc>
              <a:spcBef>
                <a:spcPts val="0"/>
              </a:spcBef>
              <a:spcAft>
                <a:spcPts val="0"/>
              </a:spcAft>
              <a:buClr>
                <a:srgbClr val="A967A9"/>
              </a:buClr>
              <a:buSzPts val="1300"/>
              <a:buChar char="•"/>
            </a:pPr>
            <a:r>
              <a:rPr lang="en-US" sz="1300">
                <a:solidFill>
                  <a:srgbClr val="A967A9"/>
                </a:solidFill>
                <a:latin typeface="Arial"/>
                <a:ea typeface="Arial"/>
                <a:cs typeface="Arial"/>
                <a:sym typeface="Arial"/>
              </a:rPr>
              <a:t>Attend trainings to support and have fun with your child. It's great seeing the students in action!</a:t>
            </a:r>
            <a:endParaRPr sz="1300">
              <a:solidFill>
                <a:srgbClr val="A967A9"/>
              </a:solidFill>
              <a:latin typeface="Arial"/>
              <a:ea typeface="Arial"/>
              <a:cs typeface="Arial"/>
              <a:sym typeface="Arial"/>
            </a:endParaRPr>
          </a:p>
          <a:p>
            <a:pPr indent="-311150" lvl="0" marL="457200" rtl="0" algn="l">
              <a:lnSpc>
                <a:spcPct val="115000"/>
              </a:lnSpc>
              <a:spcBef>
                <a:spcPts val="0"/>
              </a:spcBef>
              <a:spcAft>
                <a:spcPts val="0"/>
              </a:spcAft>
              <a:buClr>
                <a:srgbClr val="A967A9"/>
              </a:buClr>
              <a:buSzPts val="1300"/>
              <a:buChar char="•"/>
            </a:pPr>
            <a:r>
              <a:rPr lang="en-US" sz="1300">
                <a:solidFill>
                  <a:srgbClr val="A967A9"/>
                </a:solidFill>
                <a:latin typeface="Arial"/>
                <a:ea typeface="Arial"/>
                <a:cs typeface="Arial"/>
                <a:sym typeface="Arial"/>
              </a:rPr>
              <a:t>Read the weekly Nutritional Newsletter sent home at each training.</a:t>
            </a:r>
            <a:endParaRPr sz="1300">
              <a:solidFill>
                <a:srgbClr val="A967A9"/>
              </a:solidFill>
              <a:latin typeface="Arial"/>
              <a:ea typeface="Arial"/>
              <a:cs typeface="Arial"/>
              <a:sym typeface="Arial"/>
            </a:endParaRPr>
          </a:p>
        </p:txBody>
      </p:sp>
      <p:sp>
        <p:nvSpPr>
          <p:cNvPr id="123" name="Google Shape;123;p1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Times New Roman"/>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endParaRPr b="0" i="0" sz="1200" u="none" cap="none" strike="noStrike">
              <a:solidFill>
                <a:srgbClr val="888888"/>
              </a:solidFill>
              <a:latin typeface="Times New Roman"/>
              <a:ea typeface="Times New Roman"/>
              <a:cs typeface="Times New Roman"/>
              <a:sym typeface="Times New Roman"/>
            </a:endParaRPr>
          </a:p>
        </p:txBody>
      </p:sp>
      <p:pic>
        <p:nvPicPr>
          <p:cNvPr id="124" name="Google Shape;124;p19"/>
          <p:cNvPicPr preferRelativeResize="0"/>
          <p:nvPr/>
        </p:nvPicPr>
        <p:blipFill>
          <a:blip r:embed="rId4">
            <a:alphaModFix/>
          </a:blip>
          <a:stretch>
            <a:fillRect/>
          </a:stretch>
        </p:blipFill>
        <p:spPr>
          <a:xfrm>
            <a:off x="271475" y="3289500"/>
            <a:ext cx="1854000" cy="1854000"/>
          </a:xfrm>
          <a:prstGeom prst="rect">
            <a:avLst/>
          </a:prstGeom>
          <a:noFill/>
          <a:ln>
            <a:noFill/>
          </a:ln>
        </p:spPr>
      </p:pic>
      <p:pic>
        <p:nvPicPr>
          <p:cNvPr id="125" name="Google Shape;125;p19"/>
          <p:cNvPicPr preferRelativeResize="0"/>
          <p:nvPr/>
        </p:nvPicPr>
        <p:blipFill>
          <a:blip r:embed="rId5">
            <a:alphaModFix/>
          </a:blip>
          <a:stretch>
            <a:fillRect/>
          </a:stretch>
        </p:blipFill>
        <p:spPr>
          <a:xfrm>
            <a:off x="5932550" y="1515700"/>
            <a:ext cx="1854001" cy="2781670"/>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20"/>
          <p:cNvSpPr txBox="1"/>
          <p:nvPr>
            <p:ph type="title"/>
          </p:nvPr>
        </p:nvSpPr>
        <p:spPr>
          <a:xfrm>
            <a:off x="685800" y="560172"/>
            <a:ext cx="7772400" cy="526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50"/>
              <a:buFont typeface="Calibri"/>
              <a:buNone/>
            </a:pPr>
            <a:r>
              <a:rPr b="1" lang="en-US" sz="3000">
                <a:solidFill>
                  <a:srgbClr val="0070C0"/>
                </a:solidFill>
                <a:latin typeface="Arial"/>
                <a:ea typeface="Arial"/>
                <a:cs typeface="Arial"/>
                <a:sym typeface="Arial"/>
              </a:rPr>
              <a:t>PROGRAM BASICS</a:t>
            </a:r>
            <a:endParaRPr sz="3000"/>
          </a:p>
        </p:txBody>
      </p:sp>
      <p:sp>
        <p:nvSpPr>
          <p:cNvPr id="131" name="Google Shape;131;p20"/>
          <p:cNvSpPr txBox="1"/>
          <p:nvPr>
            <p:ph idx="1" type="body"/>
          </p:nvPr>
        </p:nvSpPr>
        <p:spPr>
          <a:xfrm>
            <a:off x="1869725" y="1250500"/>
            <a:ext cx="3354000" cy="29424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115000"/>
              </a:lnSpc>
              <a:spcBef>
                <a:spcPts val="480"/>
              </a:spcBef>
              <a:spcAft>
                <a:spcPts val="0"/>
              </a:spcAft>
              <a:buClr>
                <a:srgbClr val="0070C0"/>
              </a:buClr>
              <a:buSzPts val="1200"/>
              <a:buFont typeface="Arial"/>
              <a:buChar char="•"/>
            </a:pPr>
            <a:r>
              <a:rPr lang="en-US" sz="1200">
                <a:solidFill>
                  <a:srgbClr val="0070C0"/>
                </a:solidFill>
                <a:latin typeface="Arial"/>
                <a:ea typeface="Arial"/>
                <a:cs typeface="Arial"/>
                <a:sym typeface="Arial"/>
              </a:rPr>
              <a:t>Training is every </a:t>
            </a:r>
            <a:r>
              <a:rPr lang="en-US" sz="1200">
                <a:solidFill>
                  <a:srgbClr val="0070C0"/>
                </a:solidFill>
                <a:highlight>
                  <a:srgbClr val="FFFF00"/>
                </a:highlight>
                <a:latin typeface="Arial"/>
                <a:ea typeface="Arial"/>
                <a:cs typeface="Arial"/>
                <a:sym typeface="Arial"/>
              </a:rPr>
              <a:t>[Insert Training Days and Times]</a:t>
            </a:r>
            <a:endParaRPr sz="1200">
              <a:solidFill>
                <a:srgbClr val="0070C0"/>
              </a:solidFill>
              <a:highlight>
                <a:srgbClr val="FFFF00"/>
              </a:highlight>
              <a:latin typeface="Arial"/>
              <a:ea typeface="Arial"/>
              <a:cs typeface="Arial"/>
              <a:sym typeface="Arial"/>
            </a:endParaRPr>
          </a:p>
          <a:p>
            <a:pPr indent="-304800" lvl="0" marL="457200" marR="0" rtl="0" algn="l">
              <a:lnSpc>
                <a:spcPct val="115000"/>
              </a:lnSpc>
              <a:spcBef>
                <a:spcPts val="0"/>
              </a:spcBef>
              <a:spcAft>
                <a:spcPts val="0"/>
              </a:spcAft>
              <a:buClr>
                <a:srgbClr val="0070C0"/>
              </a:buClr>
              <a:buSzPts val="1200"/>
              <a:buFont typeface="Arial"/>
              <a:buChar char="•"/>
            </a:pPr>
            <a:r>
              <a:rPr lang="en-US" sz="1200">
                <a:solidFill>
                  <a:srgbClr val="0070C0"/>
                </a:solidFill>
                <a:latin typeface="Arial"/>
                <a:ea typeface="Arial"/>
                <a:cs typeface="Arial"/>
                <a:sym typeface="Arial"/>
              </a:rPr>
              <a:t>Trainings are approximately </a:t>
            </a:r>
            <a:r>
              <a:rPr lang="en-US" sz="1200">
                <a:solidFill>
                  <a:srgbClr val="0070C0"/>
                </a:solidFill>
                <a:highlight>
                  <a:srgbClr val="FFFF00"/>
                </a:highlight>
                <a:latin typeface="Arial"/>
                <a:ea typeface="Arial"/>
                <a:cs typeface="Arial"/>
                <a:sym typeface="Arial"/>
              </a:rPr>
              <a:t>[Insert Time Length]</a:t>
            </a:r>
            <a:r>
              <a:rPr lang="en-US" sz="1200">
                <a:solidFill>
                  <a:srgbClr val="0070C0"/>
                </a:solidFill>
                <a:latin typeface="Arial"/>
                <a:ea typeface="Arial"/>
                <a:cs typeface="Arial"/>
                <a:sym typeface="Arial"/>
              </a:rPr>
              <a:t> long.  Your child will not be released without a parent.</a:t>
            </a:r>
            <a:endParaRPr sz="1200">
              <a:solidFill>
                <a:srgbClr val="0070C0"/>
              </a:solidFill>
              <a:latin typeface="Arial"/>
              <a:ea typeface="Arial"/>
              <a:cs typeface="Arial"/>
              <a:sym typeface="Arial"/>
            </a:endParaRPr>
          </a:p>
          <a:p>
            <a:pPr indent="-304800" lvl="0" marL="457200" marR="0" rtl="0" algn="l">
              <a:lnSpc>
                <a:spcPct val="115000"/>
              </a:lnSpc>
              <a:spcBef>
                <a:spcPts val="0"/>
              </a:spcBef>
              <a:spcAft>
                <a:spcPts val="0"/>
              </a:spcAft>
              <a:buClr>
                <a:srgbClr val="0070C0"/>
              </a:buClr>
              <a:buSzPts val="1200"/>
              <a:buFont typeface="Arial"/>
              <a:buChar char="•"/>
            </a:pPr>
            <a:r>
              <a:rPr lang="en-US" sz="1200">
                <a:solidFill>
                  <a:srgbClr val="0070C0"/>
                </a:solidFill>
                <a:latin typeface="Arial"/>
                <a:ea typeface="Arial"/>
                <a:cs typeface="Arial"/>
                <a:sym typeface="Arial"/>
              </a:rPr>
              <a:t>Students are required to check-in and out at the </a:t>
            </a:r>
            <a:r>
              <a:rPr lang="en-US" sz="1200">
                <a:solidFill>
                  <a:srgbClr val="0070C0"/>
                </a:solidFill>
                <a:highlight>
                  <a:srgbClr val="FFFF00"/>
                </a:highlight>
                <a:latin typeface="Arial"/>
                <a:ea typeface="Arial"/>
                <a:cs typeface="Arial"/>
                <a:sym typeface="Arial"/>
              </a:rPr>
              <a:t>[Insert Meeting Location]</a:t>
            </a:r>
            <a:r>
              <a:rPr lang="en-US" sz="1200">
                <a:solidFill>
                  <a:srgbClr val="0070C0"/>
                </a:solidFill>
                <a:latin typeface="Arial"/>
                <a:ea typeface="Arial"/>
                <a:cs typeface="Arial"/>
                <a:sym typeface="Arial"/>
              </a:rPr>
              <a:t> at EVERY training.</a:t>
            </a:r>
            <a:endParaRPr sz="1200">
              <a:solidFill>
                <a:srgbClr val="0070C0"/>
              </a:solidFill>
              <a:latin typeface="Arial"/>
              <a:ea typeface="Arial"/>
              <a:cs typeface="Arial"/>
              <a:sym typeface="Arial"/>
            </a:endParaRPr>
          </a:p>
          <a:p>
            <a:pPr indent="-304800" lvl="0" marL="457200" marR="0" rtl="0" algn="l">
              <a:lnSpc>
                <a:spcPct val="115000"/>
              </a:lnSpc>
              <a:spcBef>
                <a:spcPts val="0"/>
              </a:spcBef>
              <a:spcAft>
                <a:spcPts val="0"/>
              </a:spcAft>
              <a:buClr>
                <a:srgbClr val="0070C0"/>
              </a:buClr>
              <a:buSzPts val="1200"/>
              <a:buFont typeface="Arial"/>
              <a:buChar char="•"/>
            </a:pPr>
            <a:r>
              <a:rPr lang="en-US" sz="1200">
                <a:solidFill>
                  <a:srgbClr val="0070C0"/>
                </a:solidFill>
                <a:latin typeface="Arial"/>
                <a:ea typeface="Arial"/>
                <a:cs typeface="Arial"/>
                <a:sym typeface="Arial"/>
              </a:rPr>
              <a:t>Parents, please do not check-in or check-out your child. This is to uphold the highest level of safety for your child. Please have your child check themselves out.</a:t>
            </a:r>
            <a:endParaRPr sz="1200">
              <a:solidFill>
                <a:srgbClr val="0070C0"/>
              </a:solidFill>
              <a:latin typeface="Arial"/>
              <a:ea typeface="Arial"/>
              <a:cs typeface="Arial"/>
              <a:sym typeface="Arial"/>
            </a:endParaRPr>
          </a:p>
          <a:p>
            <a:pPr indent="-304800" lvl="0" marL="457200" marR="0" rtl="0" algn="l">
              <a:lnSpc>
                <a:spcPct val="115000"/>
              </a:lnSpc>
              <a:spcBef>
                <a:spcPts val="0"/>
              </a:spcBef>
              <a:spcAft>
                <a:spcPts val="0"/>
              </a:spcAft>
              <a:buClr>
                <a:srgbClr val="0070C0"/>
              </a:buClr>
              <a:buSzPts val="1200"/>
              <a:buFont typeface="Arial"/>
              <a:buChar char="•"/>
            </a:pPr>
            <a:r>
              <a:rPr lang="en-US" sz="1200">
                <a:solidFill>
                  <a:srgbClr val="0070C0"/>
                </a:solidFill>
                <a:latin typeface="Arial"/>
                <a:ea typeface="Arial"/>
                <a:cs typeface="Arial"/>
                <a:sym typeface="Arial"/>
              </a:rPr>
              <a:t>We ask for parents to pick their child up AT </a:t>
            </a:r>
            <a:r>
              <a:rPr lang="en-US" sz="1200">
                <a:solidFill>
                  <a:srgbClr val="0070C0"/>
                </a:solidFill>
                <a:highlight>
                  <a:srgbClr val="FFFF00"/>
                </a:highlight>
                <a:latin typeface="Arial"/>
                <a:ea typeface="Arial"/>
                <a:cs typeface="Arial"/>
                <a:sym typeface="Arial"/>
              </a:rPr>
              <a:t>[Insert Pick-Up Location]</a:t>
            </a:r>
            <a:r>
              <a:rPr lang="en-US" sz="1200">
                <a:solidFill>
                  <a:srgbClr val="0070C0"/>
                </a:solidFill>
                <a:latin typeface="Arial"/>
                <a:ea typeface="Arial"/>
                <a:cs typeface="Arial"/>
                <a:sym typeface="Arial"/>
              </a:rPr>
              <a:t>.</a:t>
            </a:r>
            <a:endParaRPr sz="1200">
              <a:solidFill>
                <a:srgbClr val="0070C0"/>
              </a:solidFill>
              <a:latin typeface="Arial"/>
              <a:ea typeface="Arial"/>
              <a:cs typeface="Arial"/>
              <a:sym typeface="Arial"/>
            </a:endParaRPr>
          </a:p>
        </p:txBody>
      </p:sp>
      <p:pic>
        <p:nvPicPr>
          <p:cNvPr id="132" name="Google Shape;132;p20"/>
          <p:cNvPicPr preferRelativeResize="0"/>
          <p:nvPr/>
        </p:nvPicPr>
        <p:blipFill rotWithShape="1">
          <a:blip r:embed="rId4">
            <a:alphaModFix/>
          </a:blip>
          <a:srcRect b="0" l="0" r="0" t="11567"/>
          <a:stretch/>
        </p:blipFill>
        <p:spPr>
          <a:xfrm>
            <a:off x="5356275" y="2841804"/>
            <a:ext cx="2742226" cy="1518296"/>
          </a:xfrm>
          <a:prstGeom prst="rect">
            <a:avLst/>
          </a:prstGeom>
          <a:noFill/>
          <a:ln>
            <a:noFill/>
          </a:ln>
        </p:spPr>
      </p:pic>
      <p:pic>
        <p:nvPicPr>
          <p:cNvPr id="133" name="Google Shape;133;p20"/>
          <p:cNvPicPr preferRelativeResize="0"/>
          <p:nvPr/>
        </p:nvPicPr>
        <p:blipFill rotWithShape="1">
          <a:blip r:embed="rId5">
            <a:alphaModFix/>
          </a:blip>
          <a:srcRect b="5412" l="0" r="0" t="6146"/>
          <a:stretch/>
        </p:blipFill>
        <p:spPr>
          <a:xfrm>
            <a:off x="5356275" y="1268025"/>
            <a:ext cx="2742226" cy="1518296"/>
          </a:xfrm>
          <a:prstGeom prst="rect">
            <a:avLst/>
          </a:prstGeom>
          <a:noFill/>
          <a:ln>
            <a:noFill/>
          </a:ln>
        </p:spPr>
      </p:pic>
      <p:pic>
        <p:nvPicPr>
          <p:cNvPr id="134" name="Google Shape;134;p20"/>
          <p:cNvPicPr preferRelativeResize="0"/>
          <p:nvPr/>
        </p:nvPicPr>
        <p:blipFill>
          <a:blip r:embed="rId6">
            <a:alphaModFix/>
          </a:blip>
          <a:stretch>
            <a:fillRect/>
          </a:stretch>
        </p:blipFill>
        <p:spPr>
          <a:xfrm>
            <a:off x="271475" y="3289500"/>
            <a:ext cx="1854000" cy="1854000"/>
          </a:xfrm>
          <a:prstGeom prst="rect">
            <a:avLst/>
          </a:prstGeom>
          <a:noFill/>
          <a:ln>
            <a:noFill/>
          </a:ln>
        </p:spPr>
      </p:pic>
      <p:pic>
        <p:nvPicPr>
          <p:cNvPr id="135" name="Google Shape;135;p20"/>
          <p:cNvPicPr preferRelativeResize="0"/>
          <p:nvPr/>
        </p:nvPicPr>
        <p:blipFill>
          <a:blip r:embed="rId6">
            <a:alphaModFix/>
          </a:blip>
          <a:stretch>
            <a:fillRect/>
          </a:stretch>
        </p:blipFill>
        <p:spPr>
          <a:xfrm>
            <a:off x="271475" y="3289500"/>
            <a:ext cx="1854000" cy="185400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p2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Times New Roman"/>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endParaRPr b="0" i="0" sz="1200" u="none" cap="none" strike="noStrike">
              <a:solidFill>
                <a:srgbClr val="888888"/>
              </a:solidFill>
              <a:latin typeface="Times New Roman"/>
              <a:ea typeface="Times New Roman"/>
              <a:cs typeface="Times New Roman"/>
              <a:sym typeface="Times New Roman"/>
            </a:endParaRPr>
          </a:p>
        </p:txBody>
      </p:sp>
      <p:sp>
        <p:nvSpPr>
          <p:cNvPr id="141" name="Google Shape;141;p21"/>
          <p:cNvSpPr txBox="1"/>
          <p:nvPr>
            <p:ph type="title"/>
          </p:nvPr>
        </p:nvSpPr>
        <p:spPr>
          <a:xfrm>
            <a:off x="457200" y="433103"/>
            <a:ext cx="8229600" cy="8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Calibri"/>
              <a:buNone/>
            </a:pPr>
            <a:r>
              <a:rPr b="1" lang="en-US" sz="3000">
                <a:solidFill>
                  <a:srgbClr val="E71D8C"/>
                </a:solidFill>
                <a:latin typeface="Arial"/>
                <a:ea typeface="Arial"/>
                <a:cs typeface="Arial"/>
                <a:sym typeface="Arial"/>
              </a:rPr>
              <a:t>PROGRAM BASICS (CONT.)</a:t>
            </a:r>
            <a:endParaRPr sz="3000">
              <a:solidFill>
                <a:srgbClr val="E71D8C"/>
              </a:solidFill>
            </a:endParaRPr>
          </a:p>
        </p:txBody>
      </p:sp>
      <p:sp>
        <p:nvSpPr>
          <p:cNvPr id="142" name="Google Shape;142;p21"/>
          <p:cNvSpPr txBox="1"/>
          <p:nvPr>
            <p:ph idx="1" type="body"/>
          </p:nvPr>
        </p:nvSpPr>
        <p:spPr>
          <a:xfrm>
            <a:off x="3745175" y="1300475"/>
            <a:ext cx="4439400" cy="28596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115000"/>
              </a:lnSpc>
              <a:spcBef>
                <a:spcPts val="480"/>
              </a:spcBef>
              <a:spcAft>
                <a:spcPts val="0"/>
              </a:spcAft>
              <a:buClr>
                <a:srgbClr val="E71D8C"/>
              </a:buClr>
              <a:buSzPts val="1200"/>
              <a:buFont typeface="Arial"/>
              <a:buChar char="•"/>
            </a:pPr>
            <a:r>
              <a:rPr lang="en-US" sz="1200">
                <a:solidFill>
                  <a:srgbClr val="E71D8C"/>
                </a:solidFill>
                <a:latin typeface="Arial"/>
                <a:ea typeface="Arial"/>
                <a:cs typeface="Arial"/>
                <a:sym typeface="Arial"/>
              </a:rPr>
              <a:t>Kindergarten and First Grade students must be accompanied by a parent for the entire training. </a:t>
            </a:r>
            <a:r>
              <a:rPr i="1" lang="en-US" sz="1200">
                <a:solidFill>
                  <a:srgbClr val="E71D8C"/>
                </a:solidFill>
                <a:latin typeface="Arial"/>
                <a:ea typeface="Arial"/>
                <a:cs typeface="Arial"/>
                <a:sym typeface="Arial"/>
              </a:rPr>
              <a:t>[Optional, but recommended if you have little ones]</a:t>
            </a:r>
            <a:endParaRPr i="1" sz="1200">
              <a:solidFill>
                <a:srgbClr val="E71D8C"/>
              </a:solidFill>
              <a:latin typeface="Arial"/>
              <a:ea typeface="Arial"/>
              <a:cs typeface="Arial"/>
              <a:sym typeface="Arial"/>
            </a:endParaRPr>
          </a:p>
          <a:p>
            <a:pPr indent="0" lvl="0" marL="0" marR="0" rtl="0" algn="l">
              <a:lnSpc>
                <a:spcPct val="115000"/>
              </a:lnSpc>
              <a:spcBef>
                <a:spcPts val="480"/>
              </a:spcBef>
              <a:spcAft>
                <a:spcPts val="0"/>
              </a:spcAft>
              <a:buNone/>
            </a:pPr>
            <a:r>
              <a:t/>
            </a:r>
            <a:endParaRPr i="1" sz="1200">
              <a:solidFill>
                <a:srgbClr val="E71D8C"/>
              </a:solidFill>
              <a:latin typeface="Arial"/>
              <a:ea typeface="Arial"/>
              <a:cs typeface="Arial"/>
              <a:sym typeface="Arial"/>
            </a:endParaRPr>
          </a:p>
          <a:p>
            <a:pPr indent="-304800" lvl="0" marL="457200" marR="0" rtl="0" algn="l">
              <a:lnSpc>
                <a:spcPct val="115000"/>
              </a:lnSpc>
              <a:spcBef>
                <a:spcPts val="480"/>
              </a:spcBef>
              <a:spcAft>
                <a:spcPts val="0"/>
              </a:spcAft>
              <a:buClr>
                <a:srgbClr val="E71D8C"/>
              </a:buClr>
              <a:buSzPts val="1200"/>
              <a:buFont typeface="Arial"/>
              <a:buChar char="•"/>
            </a:pPr>
            <a:r>
              <a:rPr lang="en-US" sz="1200">
                <a:solidFill>
                  <a:srgbClr val="E71D8C"/>
                </a:solidFill>
                <a:latin typeface="Arial"/>
                <a:ea typeface="Arial"/>
                <a:cs typeface="Arial"/>
                <a:sym typeface="Arial"/>
              </a:rPr>
              <a:t>For parents who have a primary and upper grade student, please pick up your primary student at the end of the primary training. Do </a:t>
            </a:r>
            <a:r>
              <a:rPr b="1" i="1" lang="en-US" sz="1200">
                <a:solidFill>
                  <a:srgbClr val="E71D8C"/>
                </a:solidFill>
                <a:latin typeface="Arial"/>
                <a:ea typeface="Arial"/>
                <a:cs typeface="Arial"/>
                <a:sym typeface="Arial"/>
              </a:rPr>
              <a:t>NOT </a:t>
            </a:r>
            <a:r>
              <a:rPr lang="en-US" sz="1200">
                <a:solidFill>
                  <a:srgbClr val="E71D8C"/>
                </a:solidFill>
                <a:latin typeface="Arial"/>
                <a:ea typeface="Arial"/>
                <a:cs typeface="Arial"/>
                <a:sym typeface="Arial"/>
              </a:rPr>
              <a:t>have your primary child wait unattended until the end of the upper-grade training. Thank you in advance for ensuring each child’s safety!</a:t>
            </a:r>
            <a:endParaRPr sz="1200">
              <a:solidFill>
                <a:srgbClr val="E71D8C"/>
              </a:solidFill>
              <a:latin typeface="Arial"/>
              <a:ea typeface="Arial"/>
              <a:cs typeface="Arial"/>
              <a:sym typeface="Arial"/>
            </a:endParaRPr>
          </a:p>
          <a:p>
            <a:pPr indent="0" lvl="0" marL="0" marR="0" rtl="0" algn="l">
              <a:lnSpc>
                <a:spcPct val="115000"/>
              </a:lnSpc>
              <a:spcBef>
                <a:spcPts val="480"/>
              </a:spcBef>
              <a:spcAft>
                <a:spcPts val="0"/>
              </a:spcAft>
              <a:buNone/>
            </a:pPr>
            <a:r>
              <a:t/>
            </a:r>
            <a:endParaRPr sz="1200">
              <a:solidFill>
                <a:srgbClr val="E71D8C"/>
              </a:solidFill>
              <a:latin typeface="Arial"/>
              <a:ea typeface="Arial"/>
              <a:cs typeface="Arial"/>
              <a:sym typeface="Arial"/>
            </a:endParaRPr>
          </a:p>
          <a:p>
            <a:pPr indent="-304800" lvl="0" marL="457200" marR="0" rtl="0" algn="l">
              <a:lnSpc>
                <a:spcPct val="115000"/>
              </a:lnSpc>
              <a:spcBef>
                <a:spcPts val="480"/>
              </a:spcBef>
              <a:spcAft>
                <a:spcPts val="0"/>
              </a:spcAft>
              <a:buClr>
                <a:srgbClr val="E71D8C"/>
              </a:buClr>
              <a:buSzPts val="1200"/>
              <a:buFont typeface="Arial"/>
              <a:buChar char="•"/>
            </a:pPr>
            <a:r>
              <a:rPr lang="en-US" sz="1200">
                <a:solidFill>
                  <a:srgbClr val="E71D8C"/>
                </a:solidFill>
                <a:latin typeface="Arial"/>
                <a:ea typeface="Arial"/>
                <a:cs typeface="Arial"/>
                <a:sym typeface="Arial"/>
              </a:rPr>
              <a:t>If it is raining, please check your e-mail often throughout the day. </a:t>
            </a:r>
            <a:r>
              <a:rPr lang="en-US" sz="1200">
                <a:solidFill>
                  <a:srgbClr val="E71D8C"/>
                </a:solidFill>
                <a:highlight>
                  <a:srgbClr val="FFFF00"/>
                </a:highlight>
                <a:latin typeface="Arial"/>
                <a:ea typeface="Arial"/>
                <a:cs typeface="Arial"/>
                <a:sym typeface="Arial"/>
              </a:rPr>
              <a:t>[Insert Team Name]</a:t>
            </a:r>
            <a:r>
              <a:rPr lang="en-US" sz="1200">
                <a:solidFill>
                  <a:srgbClr val="E71D8C"/>
                </a:solidFill>
                <a:latin typeface="Arial"/>
                <a:ea typeface="Arial"/>
                <a:cs typeface="Arial"/>
                <a:sym typeface="Arial"/>
              </a:rPr>
              <a:t> will send an email notifying parents if practice is cancelled.</a:t>
            </a:r>
            <a:endParaRPr sz="1200">
              <a:solidFill>
                <a:srgbClr val="E71D8C"/>
              </a:solidFill>
              <a:latin typeface="Arial"/>
              <a:ea typeface="Arial"/>
              <a:cs typeface="Arial"/>
              <a:sym typeface="Arial"/>
            </a:endParaRPr>
          </a:p>
        </p:txBody>
      </p:sp>
      <p:pic>
        <p:nvPicPr>
          <p:cNvPr id="143" name="Google Shape;143;p21"/>
          <p:cNvPicPr preferRelativeResize="0"/>
          <p:nvPr/>
        </p:nvPicPr>
        <p:blipFill rotWithShape="1">
          <a:blip r:embed="rId4">
            <a:alphaModFix/>
          </a:blip>
          <a:srcRect b="0" l="18300" r="28654" t="2856"/>
          <a:stretch/>
        </p:blipFill>
        <p:spPr>
          <a:xfrm>
            <a:off x="1405575" y="1388550"/>
            <a:ext cx="2392899" cy="2920551"/>
          </a:xfrm>
          <a:prstGeom prst="rect">
            <a:avLst/>
          </a:prstGeom>
          <a:noFill/>
          <a:ln>
            <a:noFill/>
          </a:ln>
        </p:spPr>
      </p:pic>
      <p:pic>
        <p:nvPicPr>
          <p:cNvPr id="144" name="Google Shape;144;p21"/>
          <p:cNvPicPr preferRelativeResize="0"/>
          <p:nvPr/>
        </p:nvPicPr>
        <p:blipFill>
          <a:blip r:embed="rId5">
            <a:alphaModFix/>
          </a:blip>
          <a:stretch>
            <a:fillRect/>
          </a:stretch>
        </p:blipFill>
        <p:spPr>
          <a:xfrm>
            <a:off x="271475" y="3289500"/>
            <a:ext cx="1854000" cy="1854000"/>
          </a:xfrm>
          <a:prstGeom prst="rect">
            <a:avLst/>
          </a:prstGeom>
          <a:noFill/>
          <a:ln>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2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Times New Roman"/>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endParaRPr b="0" i="0" sz="1200" u="none" cap="none" strike="noStrike">
              <a:solidFill>
                <a:srgbClr val="888888"/>
              </a:solidFill>
              <a:latin typeface="Times New Roman"/>
              <a:ea typeface="Times New Roman"/>
              <a:cs typeface="Times New Roman"/>
              <a:sym typeface="Times New Roman"/>
            </a:endParaRPr>
          </a:p>
        </p:txBody>
      </p:sp>
      <p:sp>
        <p:nvSpPr>
          <p:cNvPr id="150" name="Google Shape;150;p22"/>
          <p:cNvSpPr txBox="1"/>
          <p:nvPr>
            <p:ph type="title"/>
          </p:nvPr>
        </p:nvSpPr>
        <p:spPr>
          <a:xfrm>
            <a:off x="381000" y="723900"/>
            <a:ext cx="83058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50"/>
              <a:buFont typeface="Calibri"/>
              <a:buNone/>
            </a:pPr>
            <a:r>
              <a:rPr b="1" lang="en-US" sz="3000">
                <a:solidFill>
                  <a:srgbClr val="92D050"/>
                </a:solidFill>
                <a:latin typeface="Arial"/>
                <a:ea typeface="Arial"/>
                <a:cs typeface="Arial"/>
                <a:sym typeface="Arial"/>
              </a:rPr>
              <a:t>TRAINING CHECKLIST</a:t>
            </a:r>
            <a:endParaRPr sz="3000">
              <a:solidFill>
                <a:srgbClr val="92D050"/>
              </a:solidFill>
            </a:endParaRPr>
          </a:p>
        </p:txBody>
      </p:sp>
      <p:sp>
        <p:nvSpPr>
          <p:cNvPr id="151" name="Google Shape;151;p22"/>
          <p:cNvSpPr txBox="1"/>
          <p:nvPr>
            <p:ph idx="1" type="body"/>
          </p:nvPr>
        </p:nvSpPr>
        <p:spPr>
          <a:xfrm>
            <a:off x="4464450" y="1387425"/>
            <a:ext cx="3569100" cy="29424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150000"/>
              </a:lnSpc>
              <a:spcBef>
                <a:spcPts val="480"/>
              </a:spcBef>
              <a:spcAft>
                <a:spcPts val="0"/>
              </a:spcAft>
              <a:buClr>
                <a:srgbClr val="92D050"/>
              </a:buClr>
              <a:buSzPts val="1200"/>
              <a:buFont typeface="Arial"/>
              <a:buChar char="•"/>
            </a:pPr>
            <a:r>
              <a:rPr lang="en-US" sz="1200">
                <a:solidFill>
                  <a:srgbClr val="92D050"/>
                </a:solidFill>
                <a:latin typeface="Arial"/>
                <a:ea typeface="Arial"/>
                <a:cs typeface="Arial"/>
                <a:sym typeface="Arial"/>
              </a:rPr>
              <a:t>Running shoes and breathable socks.</a:t>
            </a:r>
            <a:endParaRPr sz="1200">
              <a:solidFill>
                <a:srgbClr val="92D050"/>
              </a:solidFill>
              <a:latin typeface="Arial"/>
              <a:ea typeface="Arial"/>
              <a:cs typeface="Arial"/>
              <a:sym typeface="Arial"/>
            </a:endParaRPr>
          </a:p>
          <a:p>
            <a:pPr indent="-304800" lvl="0" marL="457200" marR="0" rtl="0" algn="l">
              <a:lnSpc>
                <a:spcPct val="150000"/>
              </a:lnSpc>
              <a:spcBef>
                <a:spcPts val="0"/>
              </a:spcBef>
              <a:spcAft>
                <a:spcPts val="0"/>
              </a:spcAft>
              <a:buClr>
                <a:srgbClr val="92D050"/>
              </a:buClr>
              <a:buSzPts val="1200"/>
              <a:buFont typeface="Arial"/>
              <a:buChar char="•"/>
            </a:pPr>
            <a:r>
              <a:rPr lang="en-US" sz="1200">
                <a:solidFill>
                  <a:srgbClr val="92D050"/>
                </a:solidFill>
                <a:latin typeface="Arial"/>
                <a:ea typeface="Arial"/>
                <a:cs typeface="Arial"/>
                <a:sym typeface="Arial"/>
              </a:rPr>
              <a:t>2024 </a:t>
            </a:r>
            <a:r>
              <a:rPr lang="en-US" sz="1200">
                <a:solidFill>
                  <a:srgbClr val="92D050"/>
                </a:solidFill>
                <a:highlight>
                  <a:srgbClr val="FFFF00"/>
                </a:highlight>
                <a:latin typeface="Arial"/>
                <a:ea typeface="Arial"/>
                <a:cs typeface="Arial"/>
                <a:sym typeface="Arial"/>
              </a:rPr>
              <a:t>[Insert Team Name] </a:t>
            </a:r>
            <a:r>
              <a:rPr lang="en-US" sz="1200">
                <a:solidFill>
                  <a:srgbClr val="92D050"/>
                </a:solidFill>
                <a:latin typeface="Arial"/>
                <a:ea typeface="Arial"/>
                <a:cs typeface="Arial"/>
                <a:sym typeface="Arial"/>
              </a:rPr>
              <a:t>T-Shirt or other comfortable t-shirt.</a:t>
            </a:r>
            <a:endParaRPr sz="1200">
              <a:solidFill>
                <a:srgbClr val="92D050"/>
              </a:solidFill>
              <a:latin typeface="Arial"/>
              <a:ea typeface="Arial"/>
              <a:cs typeface="Arial"/>
              <a:sym typeface="Arial"/>
            </a:endParaRPr>
          </a:p>
          <a:p>
            <a:pPr indent="-304800" lvl="0" marL="457200" marR="0" rtl="0" algn="l">
              <a:lnSpc>
                <a:spcPct val="150000"/>
              </a:lnSpc>
              <a:spcBef>
                <a:spcPts val="0"/>
              </a:spcBef>
              <a:spcAft>
                <a:spcPts val="0"/>
              </a:spcAft>
              <a:buClr>
                <a:srgbClr val="92D050"/>
              </a:buClr>
              <a:buSzPts val="1200"/>
              <a:buFont typeface="Arial"/>
              <a:buChar char="•"/>
            </a:pPr>
            <a:r>
              <a:rPr lang="en-US" sz="1200">
                <a:solidFill>
                  <a:srgbClr val="92D050"/>
                </a:solidFill>
                <a:latin typeface="Arial"/>
                <a:ea typeface="Arial"/>
                <a:cs typeface="Arial"/>
                <a:sym typeface="Arial"/>
              </a:rPr>
              <a:t>Wear Comfortable pants or shorts. We highly recommend against wearing jeans. They can become very uncomfortable!</a:t>
            </a:r>
            <a:endParaRPr sz="1200">
              <a:solidFill>
                <a:srgbClr val="92D050"/>
              </a:solidFill>
              <a:latin typeface="Arial"/>
              <a:ea typeface="Arial"/>
              <a:cs typeface="Arial"/>
              <a:sym typeface="Arial"/>
            </a:endParaRPr>
          </a:p>
          <a:p>
            <a:pPr indent="-304800" lvl="0" marL="457200" marR="0" rtl="0" algn="l">
              <a:lnSpc>
                <a:spcPct val="150000"/>
              </a:lnSpc>
              <a:spcBef>
                <a:spcPts val="0"/>
              </a:spcBef>
              <a:spcAft>
                <a:spcPts val="0"/>
              </a:spcAft>
              <a:buClr>
                <a:srgbClr val="92D050"/>
              </a:buClr>
              <a:buSzPts val="1200"/>
              <a:buFont typeface="Arial"/>
              <a:buChar char="•"/>
            </a:pPr>
            <a:r>
              <a:rPr lang="en-US" sz="1200">
                <a:solidFill>
                  <a:srgbClr val="92D050"/>
                </a:solidFill>
                <a:latin typeface="Arial"/>
                <a:ea typeface="Arial"/>
                <a:cs typeface="Arial"/>
                <a:sym typeface="Arial"/>
              </a:rPr>
              <a:t>Water bottle with name on it.</a:t>
            </a:r>
            <a:endParaRPr sz="1200">
              <a:solidFill>
                <a:srgbClr val="92D050"/>
              </a:solidFill>
              <a:latin typeface="Arial"/>
              <a:ea typeface="Arial"/>
              <a:cs typeface="Arial"/>
              <a:sym typeface="Arial"/>
            </a:endParaRPr>
          </a:p>
          <a:p>
            <a:pPr indent="-304800" lvl="0" marL="457200" marR="0" rtl="0" algn="l">
              <a:lnSpc>
                <a:spcPct val="150000"/>
              </a:lnSpc>
              <a:spcBef>
                <a:spcPts val="0"/>
              </a:spcBef>
              <a:spcAft>
                <a:spcPts val="0"/>
              </a:spcAft>
              <a:buClr>
                <a:srgbClr val="92D050"/>
              </a:buClr>
              <a:buSzPts val="1200"/>
              <a:buFont typeface="Arial"/>
              <a:buChar char="•"/>
            </a:pPr>
            <a:r>
              <a:rPr lang="en-US" sz="1200">
                <a:solidFill>
                  <a:srgbClr val="92D050"/>
                </a:solidFill>
                <a:latin typeface="Arial"/>
                <a:ea typeface="Arial"/>
                <a:cs typeface="Arial"/>
                <a:sym typeface="Arial"/>
              </a:rPr>
              <a:t>Small, healthy, easy snack for after school/before training</a:t>
            </a:r>
            <a:endParaRPr sz="1200">
              <a:solidFill>
                <a:srgbClr val="92D050"/>
              </a:solidFill>
              <a:latin typeface="Arial"/>
              <a:ea typeface="Arial"/>
              <a:cs typeface="Arial"/>
              <a:sym typeface="Arial"/>
            </a:endParaRPr>
          </a:p>
          <a:p>
            <a:pPr indent="-304800" lvl="0" marL="457200" marR="0" rtl="0" algn="l">
              <a:lnSpc>
                <a:spcPct val="150000"/>
              </a:lnSpc>
              <a:spcBef>
                <a:spcPts val="0"/>
              </a:spcBef>
              <a:spcAft>
                <a:spcPts val="0"/>
              </a:spcAft>
              <a:buClr>
                <a:srgbClr val="92D050"/>
              </a:buClr>
              <a:buSzPts val="1200"/>
              <a:buFont typeface="Arial"/>
              <a:buChar char="•"/>
            </a:pPr>
            <a:r>
              <a:rPr lang="en-US" sz="1200">
                <a:solidFill>
                  <a:srgbClr val="92D050"/>
                </a:solidFill>
                <a:latin typeface="Arial"/>
                <a:ea typeface="Arial"/>
                <a:cs typeface="Arial"/>
                <a:sym typeface="Arial"/>
              </a:rPr>
              <a:t>Signed Nutritional Challenge slip </a:t>
            </a:r>
            <a:r>
              <a:rPr i="1" lang="en-US" sz="1200">
                <a:solidFill>
                  <a:srgbClr val="92D050"/>
                </a:solidFill>
                <a:latin typeface="Arial"/>
                <a:ea typeface="Arial"/>
                <a:cs typeface="Arial"/>
                <a:sym typeface="Arial"/>
              </a:rPr>
              <a:t>(discussed in a future slide)</a:t>
            </a:r>
            <a:endParaRPr i="1" sz="1200">
              <a:solidFill>
                <a:srgbClr val="92D050"/>
              </a:solidFill>
              <a:latin typeface="Arial"/>
              <a:ea typeface="Arial"/>
              <a:cs typeface="Arial"/>
              <a:sym typeface="Arial"/>
            </a:endParaRPr>
          </a:p>
        </p:txBody>
      </p:sp>
      <p:pic>
        <p:nvPicPr>
          <p:cNvPr id="152" name="Google Shape;152;p22"/>
          <p:cNvPicPr preferRelativeResize="0"/>
          <p:nvPr/>
        </p:nvPicPr>
        <p:blipFill rotWithShape="1">
          <a:blip r:embed="rId4">
            <a:alphaModFix/>
          </a:blip>
          <a:srcRect b="2121" l="23296" r="21157" t="9858"/>
          <a:stretch/>
        </p:blipFill>
        <p:spPr>
          <a:xfrm>
            <a:off x="1456975" y="1316974"/>
            <a:ext cx="2919450" cy="3083313"/>
          </a:xfrm>
          <a:prstGeom prst="rect">
            <a:avLst/>
          </a:prstGeom>
          <a:noFill/>
          <a:ln>
            <a:noFill/>
          </a:ln>
        </p:spPr>
      </p:pic>
      <p:pic>
        <p:nvPicPr>
          <p:cNvPr id="153" name="Google Shape;153;p22"/>
          <p:cNvPicPr preferRelativeResize="0"/>
          <p:nvPr/>
        </p:nvPicPr>
        <p:blipFill>
          <a:blip r:embed="rId5">
            <a:alphaModFix/>
          </a:blip>
          <a:stretch>
            <a:fillRect/>
          </a:stretch>
        </p:blipFill>
        <p:spPr>
          <a:xfrm>
            <a:off x="271475" y="3289500"/>
            <a:ext cx="1854000" cy="1854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sp>
        <p:nvSpPr>
          <p:cNvPr id="158" name="Google Shape;158;p2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Times New Roman"/>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endParaRPr b="0" i="0" sz="1200" u="none" cap="none" strike="noStrike">
              <a:solidFill>
                <a:srgbClr val="888888"/>
              </a:solidFill>
              <a:latin typeface="Times New Roman"/>
              <a:ea typeface="Times New Roman"/>
              <a:cs typeface="Times New Roman"/>
              <a:sym typeface="Times New Roman"/>
            </a:endParaRPr>
          </a:p>
        </p:txBody>
      </p:sp>
      <p:sp>
        <p:nvSpPr>
          <p:cNvPr id="159" name="Google Shape;159;p23"/>
          <p:cNvSpPr txBox="1"/>
          <p:nvPr>
            <p:ph type="title"/>
          </p:nvPr>
        </p:nvSpPr>
        <p:spPr>
          <a:xfrm>
            <a:off x="457200" y="504412"/>
            <a:ext cx="8229600" cy="8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00"/>
              <a:buFont typeface="Calibri"/>
              <a:buNone/>
            </a:pPr>
            <a:r>
              <a:rPr b="1" lang="en-US" sz="3000">
                <a:solidFill>
                  <a:schemeClr val="accent6"/>
                </a:solidFill>
                <a:latin typeface="Arial"/>
                <a:ea typeface="Arial"/>
                <a:cs typeface="Arial"/>
                <a:sym typeface="Arial"/>
              </a:rPr>
              <a:t>FIRST WEEK “MUST-DO’S”</a:t>
            </a:r>
            <a:endParaRPr sz="3000">
              <a:solidFill>
                <a:schemeClr val="accent6"/>
              </a:solidFill>
            </a:endParaRPr>
          </a:p>
        </p:txBody>
      </p:sp>
      <p:sp>
        <p:nvSpPr>
          <p:cNvPr id="160" name="Google Shape;160;p23"/>
          <p:cNvSpPr txBox="1"/>
          <p:nvPr>
            <p:ph idx="1" type="body"/>
          </p:nvPr>
        </p:nvSpPr>
        <p:spPr>
          <a:xfrm>
            <a:off x="4204750" y="1260400"/>
            <a:ext cx="3960000" cy="3276900"/>
          </a:xfrm>
          <a:prstGeom prst="rect">
            <a:avLst/>
          </a:prstGeom>
          <a:noFill/>
          <a:ln>
            <a:noFill/>
          </a:ln>
        </p:spPr>
        <p:txBody>
          <a:bodyPr anchorCtr="0" anchor="t" bIns="45700" lIns="91425" spcFirstLastPara="1" rIns="91425" wrap="square" tIns="45700">
            <a:noAutofit/>
          </a:bodyPr>
          <a:lstStyle/>
          <a:p>
            <a:pPr indent="-311150" lvl="0" marL="457200" marR="0" rtl="0" algn="l">
              <a:lnSpc>
                <a:spcPct val="100000"/>
              </a:lnSpc>
              <a:spcBef>
                <a:spcPts val="560"/>
              </a:spcBef>
              <a:spcAft>
                <a:spcPts val="0"/>
              </a:spcAft>
              <a:buClr>
                <a:schemeClr val="accent6"/>
              </a:buClr>
              <a:buSzPts val="1300"/>
              <a:buFont typeface="Arial"/>
              <a:buChar char="•"/>
            </a:pPr>
            <a:r>
              <a:rPr lang="en-US" sz="1300">
                <a:solidFill>
                  <a:schemeClr val="accent6"/>
                </a:solidFill>
                <a:latin typeface="Arial"/>
                <a:ea typeface="Arial"/>
                <a:cs typeface="Arial"/>
                <a:sym typeface="Arial"/>
              </a:rPr>
              <a:t>Remind your child to stay at the </a:t>
            </a:r>
            <a:r>
              <a:rPr lang="en-US" sz="1300">
                <a:solidFill>
                  <a:schemeClr val="accent6"/>
                </a:solidFill>
                <a:highlight>
                  <a:srgbClr val="FFFF00"/>
                </a:highlight>
                <a:latin typeface="Arial"/>
                <a:ea typeface="Arial"/>
                <a:cs typeface="Arial"/>
                <a:sym typeface="Arial"/>
              </a:rPr>
              <a:t>[Insert Pick-Up Location]</a:t>
            </a:r>
            <a:r>
              <a:rPr lang="en-US" sz="1300">
                <a:solidFill>
                  <a:schemeClr val="accent6"/>
                </a:solidFill>
                <a:latin typeface="Arial"/>
                <a:ea typeface="Arial"/>
                <a:cs typeface="Arial"/>
                <a:sym typeface="Arial"/>
              </a:rPr>
              <a:t> for you to pick them up at the end of each training.</a:t>
            </a:r>
            <a:endParaRPr sz="1300">
              <a:solidFill>
                <a:schemeClr val="accent6"/>
              </a:solidFill>
              <a:latin typeface="Arial"/>
              <a:ea typeface="Arial"/>
              <a:cs typeface="Arial"/>
              <a:sym typeface="Arial"/>
            </a:endParaRPr>
          </a:p>
          <a:p>
            <a:pPr indent="-311150" lvl="0" marL="457200" marR="0" rtl="0" algn="l">
              <a:lnSpc>
                <a:spcPct val="100000"/>
              </a:lnSpc>
              <a:spcBef>
                <a:spcPts val="0"/>
              </a:spcBef>
              <a:spcAft>
                <a:spcPts val="0"/>
              </a:spcAft>
              <a:buClr>
                <a:schemeClr val="accent6"/>
              </a:buClr>
              <a:buSzPts val="1300"/>
              <a:buFont typeface="Arial"/>
              <a:buChar char="•"/>
            </a:pPr>
            <a:r>
              <a:rPr lang="en-US" sz="1300">
                <a:solidFill>
                  <a:schemeClr val="accent6"/>
                </a:solidFill>
                <a:latin typeface="Arial"/>
                <a:ea typeface="Arial"/>
                <a:cs typeface="Arial"/>
                <a:sym typeface="Arial"/>
              </a:rPr>
              <a:t>When picking up your child, ask them, “Did you check-out?" as a reminder.</a:t>
            </a:r>
            <a:endParaRPr sz="1300">
              <a:solidFill>
                <a:schemeClr val="accent6"/>
              </a:solidFill>
              <a:latin typeface="Arial"/>
              <a:ea typeface="Arial"/>
              <a:cs typeface="Arial"/>
              <a:sym typeface="Arial"/>
            </a:endParaRPr>
          </a:p>
          <a:p>
            <a:pPr indent="-311150" lvl="0" marL="457200" marR="0" rtl="0" algn="l">
              <a:lnSpc>
                <a:spcPct val="100000"/>
              </a:lnSpc>
              <a:spcBef>
                <a:spcPts val="0"/>
              </a:spcBef>
              <a:spcAft>
                <a:spcPts val="0"/>
              </a:spcAft>
              <a:buClr>
                <a:schemeClr val="accent6"/>
              </a:buClr>
              <a:buSzPts val="1300"/>
              <a:buFont typeface="Arial"/>
              <a:buChar char="•"/>
            </a:pPr>
            <a:r>
              <a:rPr lang="en-US" sz="1300">
                <a:solidFill>
                  <a:schemeClr val="accent6"/>
                </a:solidFill>
                <a:latin typeface="Arial"/>
                <a:ea typeface="Arial"/>
                <a:cs typeface="Arial"/>
                <a:sym typeface="Arial"/>
              </a:rPr>
              <a:t>All students will receive our </a:t>
            </a:r>
            <a:r>
              <a:rPr lang="en-US" sz="1300">
                <a:solidFill>
                  <a:schemeClr val="accent6"/>
                </a:solidFill>
                <a:highlight>
                  <a:srgbClr val="FFFF00"/>
                </a:highlight>
                <a:latin typeface="Arial"/>
                <a:ea typeface="Arial"/>
                <a:cs typeface="Arial"/>
                <a:sym typeface="Arial"/>
              </a:rPr>
              <a:t>[Insert Team Name]</a:t>
            </a:r>
            <a:r>
              <a:rPr lang="en-US" sz="1300">
                <a:solidFill>
                  <a:schemeClr val="accent6"/>
                </a:solidFill>
                <a:latin typeface="Arial"/>
                <a:ea typeface="Arial"/>
                <a:cs typeface="Arial"/>
                <a:sym typeface="Arial"/>
              </a:rPr>
              <a:t> Pledge [with their T-shirts (Optional, if you have a Team T-shirt]. Please sign and turn in at our first training. </a:t>
            </a:r>
            <a:endParaRPr sz="1300">
              <a:solidFill>
                <a:schemeClr val="accent6"/>
              </a:solidFill>
              <a:latin typeface="Arial"/>
              <a:ea typeface="Arial"/>
              <a:cs typeface="Arial"/>
              <a:sym typeface="Arial"/>
            </a:endParaRPr>
          </a:p>
          <a:p>
            <a:pPr indent="-311150" lvl="0" marL="457200" marR="0" rtl="0" algn="l">
              <a:lnSpc>
                <a:spcPct val="100000"/>
              </a:lnSpc>
              <a:spcBef>
                <a:spcPts val="0"/>
              </a:spcBef>
              <a:spcAft>
                <a:spcPts val="0"/>
              </a:spcAft>
              <a:buClr>
                <a:schemeClr val="accent6"/>
              </a:buClr>
              <a:buSzPts val="1300"/>
              <a:buFont typeface="Arial"/>
              <a:buChar char="•"/>
            </a:pPr>
            <a:r>
              <a:rPr lang="en-US" sz="1300">
                <a:solidFill>
                  <a:schemeClr val="accent6"/>
                </a:solidFill>
                <a:latin typeface="Arial"/>
                <a:ea typeface="Arial"/>
                <a:cs typeface="Arial"/>
                <a:sym typeface="Arial"/>
              </a:rPr>
              <a:t>Our weekly Nutritional Newsletter will be distributed to students at check-out. These need to be signed and returned at every training for students to be entered in our weekly drawings. Do not turn these in to your classroom teacher.</a:t>
            </a:r>
            <a:endParaRPr sz="1300">
              <a:solidFill>
                <a:schemeClr val="accent6"/>
              </a:solidFill>
              <a:latin typeface="Arial"/>
              <a:ea typeface="Arial"/>
              <a:cs typeface="Arial"/>
              <a:sym typeface="Arial"/>
            </a:endParaRPr>
          </a:p>
        </p:txBody>
      </p:sp>
      <p:pic>
        <p:nvPicPr>
          <p:cNvPr id="161" name="Google Shape;161;p23"/>
          <p:cNvPicPr preferRelativeResize="0"/>
          <p:nvPr/>
        </p:nvPicPr>
        <p:blipFill rotWithShape="1">
          <a:blip r:embed="rId4">
            <a:alphaModFix/>
          </a:blip>
          <a:srcRect b="0" l="14562" r="19482" t="0"/>
          <a:stretch/>
        </p:blipFill>
        <p:spPr>
          <a:xfrm>
            <a:off x="1243800" y="1340475"/>
            <a:ext cx="3084175" cy="3116749"/>
          </a:xfrm>
          <a:prstGeom prst="rect">
            <a:avLst/>
          </a:prstGeom>
          <a:noFill/>
          <a:ln>
            <a:noFill/>
          </a:ln>
        </p:spPr>
      </p:pic>
      <p:pic>
        <p:nvPicPr>
          <p:cNvPr id="162" name="Google Shape;162;p23"/>
          <p:cNvPicPr preferRelativeResize="0"/>
          <p:nvPr/>
        </p:nvPicPr>
        <p:blipFill>
          <a:blip r:embed="rId5">
            <a:alphaModFix/>
          </a:blip>
          <a:stretch>
            <a:fillRect/>
          </a:stretch>
        </p:blipFill>
        <p:spPr>
          <a:xfrm>
            <a:off x="271475" y="3289500"/>
            <a:ext cx="1854000" cy="185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2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300"/>
              <a:buFont typeface="Times New Roman"/>
              <a:buNone/>
            </a:pPr>
            <a:fld id="{00000000-1234-1234-1234-123412341234}" type="slidenum">
              <a:rPr b="0" i="0" lang="en-US" sz="1200" u="none" cap="none" strike="noStrike">
                <a:solidFill>
                  <a:srgbClr val="888888"/>
                </a:solidFill>
                <a:latin typeface="Times New Roman"/>
                <a:ea typeface="Times New Roman"/>
                <a:cs typeface="Times New Roman"/>
                <a:sym typeface="Times New Roman"/>
              </a:rPr>
              <a:t>‹#›</a:t>
            </a:fld>
            <a:endParaRPr b="0" i="0" sz="1200" u="none" cap="none" strike="noStrike">
              <a:solidFill>
                <a:srgbClr val="888888"/>
              </a:solidFill>
              <a:latin typeface="Times New Roman"/>
              <a:ea typeface="Times New Roman"/>
              <a:cs typeface="Times New Roman"/>
              <a:sym typeface="Times New Roman"/>
            </a:endParaRPr>
          </a:p>
        </p:txBody>
      </p:sp>
      <p:pic>
        <p:nvPicPr>
          <p:cNvPr id="168" name="Google Shape;168;p24"/>
          <p:cNvPicPr preferRelativeResize="0"/>
          <p:nvPr/>
        </p:nvPicPr>
        <p:blipFill>
          <a:blip r:embed="rId4">
            <a:alphaModFix/>
          </a:blip>
          <a:stretch>
            <a:fillRect/>
          </a:stretch>
        </p:blipFill>
        <p:spPr>
          <a:xfrm>
            <a:off x="271475" y="3289500"/>
            <a:ext cx="1854000" cy="1854000"/>
          </a:xfrm>
          <a:prstGeom prst="rect">
            <a:avLst/>
          </a:prstGeom>
          <a:noFill/>
          <a:ln>
            <a:noFill/>
          </a:ln>
        </p:spPr>
      </p:pic>
      <p:sp>
        <p:nvSpPr>
          <p:cNvPr id="169" name="Google Shape;169;p24"/>
          <p:cNvSpPr txBox="1"/>
          <p:nvPr>
            <p:ph idx="4294967295" type="title"/>
          </p:nvPr>
        </p:nvSpPr>
        <p:spPr>
          <a:xfrm>
            <a:off x="1208475" y="546575"/>
            <a:ext cx="6901200" cy="615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00"/>
              <a:buFont typeface="Calibri"/>
              <a:buNone/>
            </a:pPr>
            <a:r>
              <a:rPr b="1" lang="en-US" sz="3000">
                <a:solidFill>
                  <a:srgbClr val="0070C0"/>
                </a:solidFill>
                <a:latin typeface="Arial"/>
                <a:ea typeface="Arial"/>
                <a:cs typeface="Arial"/>
                <a:sym typeface="Arial"/>
              </a:rPr>
              <a:t>COACHING POSITIVE MOTIVATION</a:t>
            </a:r>
            <a:endParaRPr b="1" i="0" sz="3000" u="none" cap="none" strike="noStrike">
              <a:solidFill>
                <a:srgbClr val="0070C0"/>
              </a:solidFill>
              <a:latin typeface="Arial"/>
              <a:ea typeface="Arial"/>
              <a:cs typeface="Arial"/>
              <a:sym typeface="Arial"/>
            </a:endParaRPr>
          </a:p>
        </p:txBody>
      </p:sp>
      <p:sp>
        <p:nvSpPr>
          <p:cNvPr id="170" name="Google Shape;170;p24"/>
          <p:cNvSpPr txBox="1"/>
          <p:nvPr>
            <p:ph idx="4294967295" type="body"/>
          </p:nvPr>
        </p:nvSpPr>
        <p:spPr>
          <a:xfrm>
            <a:off x="1710900" y="1174000"/>
            <a:ext cx="6398700" cy="3353400"/>
          </a:xfrm>
          <a:prstGeom prst="rect">
            <a:avLst/>
          </a:prstGeom>
          <a:noFill/>
          <a:ln>
            <a:noFill/>
          </a:ln>
        </p:spPr>
        <p:txBody>
          <a:bodyPr anchorCtr="0" anchor="t" bIns="45700" lIns="91425" spcFirstLastPara="1" rIns="91425" wrap="square" tIns="45700">
            <a:noAutofit/>
          </a:bodyPr>
          <a:lstStyle/>
          <a:p>
            <a:pPr indent="-311150" lvl="0" marL="457200" rtl="0" algn="l">
              <a:lnSpc>
                <a:spcPct val="100000"/>
              </a:lnSpc>
              <a:spcBef>
                <a:spcPts val="0"/>
              </a:spcBef>
              <a:spcAft>
                <a:spcPts val="0"/>
              </a:spcAft>
              <a:buClr>
                <a:srgbClr val="0070C0"/>
              </a:buClr>
              <a:buSzPts val="1300"/>
              <a:buChar char="•"/>
            </a:pPr>
            <a:r>
              <a:rPr b="1" lang="en-US" sz="1300" u="sng">
                <a:solidFill>
                  <a:srgbClr val="0070C0"/>
                </a:solidFill>
                <a:latin typeface="Arial"/>
                <a:ea typeface="Arial"/>
                <a:cs typeface="Arial"/>
                <a:sym typeface="Arial"/>
              </a:rPr>
              <a:t>Understand the overriding goals of the program</a:t>
            </a:r>
            <a:endParaRPr b="1" sz="1300" u="sng">
              <a:solidFill>
                <a:srgbClr val="0070C0"/>
              </a:solidFill>
              <a:latin typeface="Arial"/>
              <a:ea typeface="Arial"/>
              <a:cs typeface="Arial"/>
              <a:sym typeface="Arial"/>
            </a:endParaRPr>
          </a:p>
          <a:p>
            <a:pPr indent="-311150" lvl="1" marL="914400" rtl="0" algn="l">
              <a:lnSpc>
                <a:spcPct val="100000"/>
              </a:lnSpc>
              <a:spcBef>
                <a:spcPts val="0"/>
              </a:spcBef>
              <a:spcAft>
                <a:spcPts val="0"/>
              </a:spcAft>
              <a:buClr>
                <a:srgbClr val="0070C0"/>
              </a:buClr>
              <a:buSzPts val="1300"/>
              <a:buFont typeface="Arial"/>
              <a:buChar char="–"/>
            </a:pPr>
            <a:r>
              <a:rPr lang="en-US" sz="1300">
                <a:solidFill>
                  <a:srgbClr val="0070C0"/>
                </a:solidFill>
                <a:latin typeface="Arial"/>
                <a:ea typeface="Arial"/>
                <a:cs typeface="Arial"/>
                <a:sym typeface="Arial"/>
              </a:rPr>
              <a:t>To have fun.</a:t>
            </a:r>
            <a:endParaRPr sz="1300">
              <a:solidFill>
                <a:srgbClr val="0070C0"/>
              </a:solidFill>
              <a:latin typeface="Arial"/>
              <a:ea typeface="Arial"/>
              <a:cs typeface="Arial"/>
              <a:sym typeface="Arial"/>
            </a:endParaRPr>
          </a:p>
          <a:p>
            <a:pPr indent="-311150" lvl="1" marL="914400" rtl="0" algn="l">
              <a:lnSpc>
                <a:spcPct val="100000"/>
              </a:lnSpc>
              <a:spcBef>
                <a:spcPts val="0"/>
              </a:spcBef>
              <a:spcAft>
                <a:spcPts val="0"/>
              </a:spcAft>
              <a:buClr>
                <a:srgbClr val="0070C0"/>
              </a:buClr>
              <a:buSzPts val="1300"/>
              <a:buFont typeface="Arial"/>
              <a:buChar char="–"/>
            </a:pPr>
            <a:r>
              <a:rPr lang="en-US" sz="1300">
                <a:solidFill>
                  <a:srgbClr val="0070C0"/>
                </a:solidFill>
                <a:latin typeface="Arial"/>
                <a:ea typeface="Arial"/>
                <a:cs typeface="Arial"/>
                <a:sym typeface="Arial"/>
              </a:rPr>
              <a:t>To improve skills.</a:t>
            </a:r>
            <a:endParaRPr sz="1300">
              <a:solidFill>
                <a:srgbClr val="0070C0"/>
              </a:solidFill>
              <a:latin typeface="Arial"/>
              <a:ea typeface="Arial"/>
              <a:cs typeface="Arial"/>
              <a:sym typeface="Arial"/>
            </a:endParaRPr>
          </a:p>
          <a:p>
            <a:pPr indent="-311150" lvl="1" marL="914400" rtl="0" algn="l">
              <a:lnSpc>
                <a:spcPct val="100000"/>
              </a:lnSpc>
              <a:spcBef>
                <a:spcPts val="0"/>
              </a:spcBef>
              <a:spcAft>
                <a:spcPts val="0"/>
              </a:spcAft>
              <a:buClr>
                <a:srgbClr val="0070C0"/>
              </a:buClr>
              <a:buSzPts val="1300"/>
              <a:buFont typeface="Arial"/>
              <a:buChar char="–"/>
            </a:pPr>
            <a:r>
              <a:rPr lang="en-US" sz="1300">
                <a:solidFill>
                  <a:srgbClr val="0070C0"/>
                </a:solidFill>
                <a:latin typeface="Arial"/>
                <a:ea typeface="Arial"/>
                <a:cs typeface="Arial"/>
                <a:sym typeface="Arial"/>
              </a:rPr>
              <a:t>To learn new skills.</a:t>
            </a:r>
            <a:endParaRPr sz="1300">
              <a:solidFill>
                <a:srgbClr val="0070C0"/>
              </a:solidFill>
              <a:latin typeface="Arial"/>
              <a:ea typeface="Arial"/>
              <a:cs typeface="Arial"/>
              <a:sym typeface="Arial"/>
            </a:endParaRPr>
          </a:p>
          <a:p>
            <a:pPr indent="-311150" lvl="1" marL="914400" rtl="0" algn="l">
              <a:lnSpc>
                <a:spcPct val="100000"/>
              </a:lnSpc>
              <a:spcBef>
                <a:spcPts val="0"/>
              </a:spcBef>
              <a:spcAft>
                <a:spcPts val="0"/>
              </a:spcAft>
              <a:buClr>
                <a:srgbClr val="0070C0"/>
              </a:buClr>
              <a:buSzPts val="1300"/>
              <a:buFont typeface="Arial"/>
              <a:buChar char="–"/>
            </a:pPr>
            <a:r>
              <a:rPr lang="en-US" sz="1300">
                <a:solidFill>
                  <a:srgbClr val="0070C0"/>
                </a:solidFill>
                <a:latin typeface="Arial"/>
                <a:ea typeface="Arial"/>
                <a:cs typeface="Arial"/>
                <a:sym typeface="Arial"/>
              </a:rPr>
              <a:t>To be with friends and make new friends.</a:t>
            </a:r>
            <a:endParaRPr sz="1300">
              <a:solidFill>
                <a:srgbClr val="0070C0"/>
              </a:solidFill>
              <a:latin typeface="Arial"/>
              <a:ea typeface="Arial"/>
              <a:cs typeface="Arial"/>
              <a:sym typeface="Arial"/>
            </a:endParaRPr>
          </a:p>
          <a:p>
            <a:pPr indent="-311150" lvl="1" marL="914400" rtl="0" algn="l">
              <a:lnSpc>
                <a:spcPct val="100000"/>
              </a:lnSpc>
              <a:spcBef>
                <a:spcPts val="0"/>
              </a:spcBef>
              <a:spcAft>
                <a:spcPts val="0"/>
              </a:spcAft>
              <a:buClr>
                <a:srgbClr val="0070C0"/>
              </a:buClr>
              <a:buSzPts val="1300"/>
              <a:buFont typeface="Arial"/>
              <a:buChar char="–"/>
            </a:pPr>
            <a:r>
              <a:rPr lang="en-US" sz="1300">
                <a:solidFill>
                  <a:srgbClr val="0070C0"/>
                </a:solidFill>
                <a:latin typeface="Arial"/>
                <a:ea typeface="Arial"/>
                <a:cs typeface="Arial"/>
                <a:sym typeface="Arial"/>
              </a:rPr>
              <a:t>To promote physical fitness.</a:t>
            </a:r>
            <a:endParaRPr sz="1300">
              <a:solidFill>
                <a:srgbClr val="0070C0"/>
              </a:solidFill>
              <a:latin typeface="Arial"/>
              <a:ea typeface="Arial"/>
              <a:cs typeface="Arial"/>
              <a:sym typeface="Arial"/>
            </a:endParaRPr>
          </a:p>
          <a:p>
            <a:pPr indent="-311150" lvl="1" marL="914400" rtl="0" algn="l">
              <a:lnSpc>
                <a:spcPct val="100000"/>
              </a:lnSpc>
              <a:spcBef>
                <a:spcPts val="0"/>
              </a:spcBef>
              <a:spcAft>
                <a:spcPts val="0"/>
              </a:spcAft>
              <a:buClr>
                <a:srgbClr val="0070C0"/>
              </a:buClr>
              <a:buSzPts val="1300"/>
              <a:buFont typeface="Arial"/>
              <a:buChar char="–"/>
            </a:pPr>
            <a:r>
              <a:rPr lang="en-US" sz="1300">
                <a:solidFill>
                  <a:srgbClr val="0070C0"/>
                </a:solidFill>
                <a:latin typeface="Arial"/>
                <a:ea typeface="Arial"/>
                <a:cs typeface="Arial"/>
                <a:sym typeface="Arial"/>
              </a:rPr>
              <a:t>To build confidence and self-esteem.</a:t>
            </a:r>
            <a:endParaRPr sz="1300">
              <a:solidFill>
                <a:srgbClr val="0070C0"/>
              </a:solidFill>
              <a:latin typeface="Arial"/>
              <a:ea typeface="Arial"/>
              <a:cs typeface="Arial"/>
              <a:sym typeface="Arial"/>
            </a:endParaRPr>
          </a:p>
          <a:p>
            <a:pPr indent="0" lvl="0" marL="0" rtl="0" algn="l">
              <a:lnSpc>
                <a:spcPct val="100000"/>
              </a:lnSpc>
              <a:spcBef>
                <a:spcPts val="0"/>
              </a:spcBef>
              <a:spcAft>
                <a:spcPts val="0"/>
              </a:spcAft>
              <a:buNone/>
            </a:pPr>
            <a:r>
              <a:t/>
            </a:r>
            <a:endParaRPr sz="1300">
              <a:solidFill>
                <a:srgbClr val="0070C0"/>
              </a:solidFill>
              <a:latin typeface="Arial"/>
              <a:ea typeface="Arial"/>
              <a:cs typeface="Arial"/>
              <a:sym typeface="Arial"/>
            </a:endParaRPr>
          </a:p>
          <a:p>
            <a:pPr indent="-311150" lvl="0" marL="457200" rtl="0" algn="l">
              <a:lnSpc>
                <a:spcPct val="100000"/>
              </a:lnSpc>
              <a:spcBef>
                <a:spcPts val="0"/>
              </a:spcBef>
              <a:spcAft>
                <a:spcPts val="0"/>
              </a:spcAft>
              <a:buClr>
                <a:srgbClr val="0070C0"/>
              </a:buClr>
              <a:buSzPts val="1300"/>
              <a:buChar char="•"/>
            </a:pPr>
            <a:r>
              <a:rPr b="1" lang="en-US" sz="1300" u="sng">
                <a:solidFill>
                  <a:srgbClr val="0070C0"/>
                </a:solidFill>
                <a:latin typeface="Arial"/>
                <a:ea typeface="Arial"/>
                <a:cs typeface="Arial"/>
                <a:sym typeface="Arial"/>
              </a:rPr>
              <a:t>Enhance the physical, social and emotional growth of students</a:t>
            </a:r>
            <a:endParaRPr b="1" sz="1300" u="sng">
              <a:solidFill>
                <a:srgbClr val="0070C0"/>
              </a:solidFill>
              <a:latin typeface="Arial"/>
              <a:ea typeface="Arial"/>
              <a:cs typeface="Arial"/>
              <a:sym typeface="Arial"/>
            </a:endParaRPr>
          </a:p>
          <a:p>
            <a:pPr indent="-311150" lvl="1" marL="914400" rtl="0" algn="l">
              <a:lnSpc>
                <a:spcPct val="100000"/>
              </a:lnSpc>
              <a:spcBef>
                <a:spcPts val="0"/>
              </a:spcBef>
              <a:spcAft>
                <a:spcPts val="0"/>
              </a:spcAft>
              <a:buClr>
                <a:srgbClr val="0070C0"/>
              </a:buClr>
              <a:buSzPts val="1300"/>
              <a:buFont typeface="Arial"/>
              <a:buChar char="–"/>
            </a:pPr>
            <a:r>
              <a:rPr lang="en-US" sz="1300">
                <a:solidFill>
                  <a:srgbClr val="0070C0"/>
                </a:solidFill>
                <a:latin typeface="Arial"/>
                <a:ea typeface="Arial"/>
                <a:cs typeface="Arial"/>
                <a:sym typeface="Arial"/>
              </a:rPr>
              <a:t>Provide an appropriate model for interacting with others.</a:t>
            </a:r>
            <a:endParaRPr sz="1300">
              <a:solidFill>
                <a:srgbClr val="0070C0"/>
              </a:solidFill>
              <a:latin typeface="Arial"/>
              <a:ea typeface="Arial"/>
              <a:cs typeface="Arial"/>
              <a:sym typeface="Arial"/>
            </a:endParaRPr>
          </a:p>
          <a:p>
            <a:pPr indent="-311150" lvl="1" marL="914400" rtl="0" algn="l">
              <a:lnSpc>
                <a:spcPct val="100000"/>
              </a:lnSpc>
              <a:spcBef>
                <a:spcPts val="0"/>
              </a:spcBef>
              <a:spcAft>
                <a:spcPts val="0"/>
              </a:spcAft>
              <a:buClr>
                <a:srgbClr val="0070C0"/>
              </a:buClr>
              <a:buSzPts val="1300"/>
              <a:buFont typeface="Arial"/>
              <a:buChar char="–"/>
            </a:pPr>
            <a:r>
              <a:rPr lang="en-US" sz="1300">
                <a:solidFill>
                  <a:srgbClr val="0070C0"/>
                </a:solidFill>
                <a:latin typeface="Arial"/>
                <a:ea typeface="Arial"/>
                <a:cs typeface="Arial"/>
                <a:sym typeface="Arial"/>
              </a:rPr>
              <a:t>The model you establish will be emulated by the students.</a:t>
            </a:r>
            <a:endParaRPr sz="1300">
              <a:solidFill>
                <a:srgbClr val="0070C0"/>
              </a:solidFill>
              <a:latin typeface="Arial"/>
              <a:ea typeface="Arial"/>
              <a:cs typeface="Arial"/>
              <a:sym typeface="Arial"/>
            </a:endParaRPr>
          </a:p>
          <a:p>
            <a:pPr indent="-311150" lvl="1" marL="914400" rtl="0" algn="l">
              <a:lnSpc>
                <a:spcPct val="100000"/>
              </a:lnSpc>
              <a:spcBef>
                <a:spcPts val="0"/>
              </a:spcBef>
              <a:spcAft>
                <a:spcPts val="0"/>
              </a:spcAft>
              <a:buClr>
                <a:srgbClr val="0070C0"/>
              </a:buClr>
              <a:buSzPts val="1300"/>
              <a:buFont typeface="Arial"/>
              <a:buChar char="–"/>
            </a:pPr>
            <a:r>
              <a:rPr lang="en-US" sz="1300">
                <a:solidFill>
                  <a:srgbClr val="0070C0"/>
                </a:solidFill>
                <a:latin typeface="Arial"/>
                <a:ea typeface="Arial"/>
                <a:cs typeface="Arial"/>
                <a:sym typeface="Arial"/>
              </a:rPr>
              <a:t>Emphasize the importance of enjoying practices.</a:t>
            </a:r>
            <a:endParaRPr sz="1300">
              <a:solidFill>
                <a:srgbClr val="0070C0"/>
              </a:solidFill>
              <a:latin typeface="Arial"/>
              <a:ea typeface="Arial"/>
              <a:cs typeface="Arial"/>
              <a:sym typeface="Arial"/>
            </a:endParaRPr>
          </a:p>
          <a:p>
            <a:pPr indent="-311150" lvl="1" marL="914400" rtl="0" algn="l">
              <a:lnSpc>
                <a:spcPct val="100000"/>
              </a:lnSpc>
              <a:spcBef>
                <a:spcPts val="0"/>
              </a:spcBef>
              <a:spcAft>
                <a:spcPts val="0"/>
              </a:spcAft>
              <a:buClr>
                <a:srgbClr val="0070C0"/>
              </a:buClr>
              <a:buSzPts val="1300"/>
              <a:buFont typeface="Arial"/>
              <a:buChar char="–"/>
            </a:pPr>
            <a:r>
              <a:rPr lang="en-US" sz="1300">
                <a:solidFill>
                  <a:srgbClr val="0070C0"/>
                </a:solidFill>
                <a:latin typeface="Arial"/>
                <a:ea typeface="Arial"/>
                <a:cs typeface="Arial"/>
                <a:sym typeface="Arial"/>
              </a:rPr>
              <a:t>Model ethical conduct.</a:t>
            </a:r>
            <a:endParaRPr sz="1300">
              <a:solidFill>
                <a:srgbClr val="0070C0"/>
              </a:solidFill>
              <a:latin typeface="Arial"/>
              <a:ea typeface="Arial"/>
              <a:cs typeface="Arial"/>
              <a:sym typeface="Arial"/>
            </a:endParaRPr>
          </a:p>
          <a:p>
            <a:pPr indent="-311150" lvl="1" marL="914400" rtl="0" algn="l">
              <a:lnSpc>
                <a:spcPct val="100000"/>
              </a:lnSpc>
              <a:spcBef>
                <a:spcPts val="0"/>
              </a:spcBef>
              <a:spcAft>
                <a:spcPts val="0"/>
              </a:spcAft>
              <a:buClr>
                <a:srgbClr val="0070C0"/>
              </a:buClr>
              <a:buSzPts val="1300"/>
              <a:buFont typeface="Arial"/>
              <a:buChar char="–"/>
            </a:pPr>
            <a:r>
              <a:rPr lang="en-US" sz="1300">
                <a:solidFill>
                  <a:srgbClr val="0070C0"/>
                </a:solidFill>
                <a:latin typeface="Arial"/>
                <a:ea typeface="Arial"/>
                <a:cs typeface="Arial"/>
                <a:sym typeface="Arial"/>
              </a:rPr>
              <a:t>Exhibit self-control and self-discipline at all times.</a:t>
            </a:r>
            <a:endParaRPr sz="1300">
              <a:solidFill>
                <a:srgbClr val="0070C0"/>
              </a:solidFill>
              <a:latin typeface="Arial"/>
              <a:ea typeface="Arial"/>
              <a:cs typeface="Arial"/>
              <a:sym typeface="Arial"/>
            </a:endParaRPr>
          </a:p>
          <a:p>
            <a:pPr indent="-311150" lvl="1" marL="914400" rtl="0" algn="l">
              <a:lnSpc>
                <a:spcPct val="100000"/>
              </a:lnSpc>
              <a:spcBef>
                <a:spcPts val="0"/>
              </a:spcBef>
              <a:spcAft>
                <a:spcPts val="0"/>
              </a:spcAft>
              <a:buClr>
                <a:srgbClr val="0070C0"/>
              </a:buClr>
              <a:buSzPts val="1300"/>
              <a:buFont typeface="Arial"/>
              <a:buChar char="–"/>
            </a:pPr>
            <a:r>
              <a:rPr lang="en-US" sz="1300">
                <a:solidFill>
                  <a:srgbClr val="0070C0"/>
                </a:solidFill>
                <a:latin typeface="Arial"/>
                <a:ea typeface="Arial"/>
                <a:cs typeface="Arial"/>
                <a:sym typeface="Arial"/>
              </a:rPr>
              <a:t>Recognize the effect your behavior has on students and volunteers.</a:t>
            </a:r>
            <a:endParaRPr sz="1300">
              <a:solidFill>
                <a:srgbClr val="0070C0"/>
              </a:solidFill>
              <a:latin typeface="Arial"/>
              <a:ea typeface="Arial"/>
              <a:cs typeface="Arial"/>
              <a:sym typeface="Arial"/>
            </a:endParaRPr>
          </a:p>
          <a:p>
            <a:pPr indent="-311150" lvl="1" marL="914400" rtl="0" algn="l">
              <a:lnSpc>
                <a:spcPct val="100000"/>
              </a:lnSpc>
              <a:spcBef>
                <a:spcPts val="0"/>
              </a:spcBef>
              <a:spcAft>
                <a:spcPts val="0"/>
              </a:spcAft>
              <a:buClr>
                <a:srgbClr val="0070C0"/>
              </a:buClr>
              <a:buSzPts val="1300"/>
              <a:buFont typeface="Arial"/>
              <a:buChar char="–"/>
            </a:pPr>
            <a:r>
              <a:rPr lang="en-US" sz="1300">
                <a:solidFill>
                  <a:srgbClr val="0070C0"/>
                </a:solidFill>
                <a:latin typeface="Arial"/>
                <a:ea typeface="Arial"/>
                <a:cs typeface="Arial"/>
                <a:sym typeface="Arial"/>
              </a:rPr>
              <a:t>Be positive, courteous and considerate when dealing with others.</a:t>
            </a:r>
            <a:endParaRPr sz="1300">
              <a:solidFill>
                <a:srgbClr val="0070C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